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1a35800f8e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0290d53a8d4707"/>
  </p:sldMasterIdLst>
  <p:sldIdLst>
    <p:sldId xmlns:r="http://schemas.openxmlformats.org/officeDocument/2006/relationships" id="256" r:id="Re132b134a04747d1"/>
    <p:sldId xmlns:r="http://schemas.openxmlformats.org/officeDocument/2006/relationships" id="257" r:id="R527ce60c72e8439f"/>
    <p:sldId xmlns:r="http://schemas.openxmlformats.org/officeDocument/2006/relationships" id="258" r:id="R3eeed08f480a4ef4"/>
    <p:sldId xmlns:r="http://schemas.openxmlformats.org/officeDocument/2006/relationships" id="259" r:id="R2e29f72a73e5463a"/>
    <p:sldId xmlns:r="http://schemas.openxmlformats.org/officeDocument/2006/relationships" id="260" r:id="R1eab977b13534f96"/>
    <p:sldId xmlns:r="http://schemas.openxmlformats.org/officeDocument/2006/relationships" id="261" r:id="Rc0a0d20abeed4604"/>
    <p:sldId xmlns:r="http://schemas.openxmlformats.org/officeDocument/2006/relationships" id="262" r:id="R97248051d1b9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290d53a8d4707" /><Relationship Type="http://schemas.openxmlformats.org/officeDocument/2006/relationships/slide" Target="/ppt/slides/slide1.xml" Id="Re132b134a04747d1" /><Relationship Type="http://schemas.openxmlformats.org/officeDocument/2006/relationships/slide" Target="/ppt/slides/slide2.xml" Id="R527ce60c72e8439f" /><Relationship Type="http://schemas.openxmlformats.org/officeDocument/2006/relationships/slide" Target="/ppt/slides/slide3.xml" Id="R3eeed08f480a4ef4" /><Relationship Type="http://schemas.openxmlformats.org/officeDocument/2006/relationships/slide" Target="/ppt/slides/slide4.xml" Id="R2e29f72a73e5463a" /><Relationship Type="http://schemas.openxmlformats.org/officeDocument/2006/relationships/slide" Target="/ppt/slides/slide5.xml" Id="R1eab977b13534f96" /><Relationship Type="http://schemas.openxmlformats.org/officeDocument/2006/relationships/slide" Target="/ppt/slides/slide6.xml" Id="Rc0a0d20abeed4604" /><Relationship Type="http://schemas.openxmlformats.org/officeDocument/2006/relationships/slide" Target="/ppt/slides/slide7.xml" Id="R97248051d1b9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2578ebea8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5988a8cc341ad" /><Relationship Type="http://schemas.openxmlformats.org/officeDocument/2006/relationships/theme" Target="/ppt/slideMasters/theme/theme1.xml" Id="R2417349ae6e6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5988a8cc3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9719efe8144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dc920cda1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97f3f41be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74873d44d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7ddf0a4d347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9b75e97d541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65fc39a7f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SANGYAI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SANGYAI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SANGYAI HOLDING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SANGYAI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SANGYAI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SANGYAI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15 648 769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21 484 482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SANGYAI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KJOSAR KARNJANA SANGYAI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SANGYAI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Aspelund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918 603 174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SANGYAI HOLDING AS</a:t>
            </a:r>
          </a:p>
        </p:txBody>
      </p:sp>
    </p:spTree>
  </p:cSld>
  <p:clrMapOvr>
    <a:masterClrMapping xmlns:a="http://schemas.openxmlformats.org/drawingml/2006/main"/>
  </p:clrMapOvr>
</p:sld>
</file>