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a1376fd70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3e02690b34cc1"/>
  </p:sldMasterIdLst>
  <p:sldIdLst>
    <p:sldId xmlns:r="http://schemas.openxmlformats.org/officeDocument/2006/relationships" id="256" r:id="Rcc4bb545d16c4d94"/>
    <p:sldId xmlns:r="http://schemas.openxmlformats.org/officeDocument/2006/relationships" id="257" r:id="R374b942fe204482b"/>
    <p:sldId xmlns:r="http://schemas.openxmlformats.org/officeDocument/2006/relationships" id="258" r:id="R1ece3910035f4d14"/>
    <p:sldId xmlns:r="http://schemas.openxmlformats.org/officeDocument/2006/relationships" id="259" r:id="R2c345ac0b595479b"/>
    <p:sldId xmlns:r="http://schemas.openxmlformats.org/officeDocument/2006/relationships" id="260" r:id="Rb49f81421e244f83"/>
    <p:sldId xmlns:r="http://schemas.openxmlformats.org/officeDocument/2006/relationships" id="261" r:id="R0adac45501b24788"/>
    <p:sldId xmlns:r="http://schemas.openxmlformats.org/officeDocument/2006/relationships" id="262" r:id="Rb290aee2ce9f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3e02690b34cc1" /><Relationship Type="http://schemas.openxmlformats.org/officeDocument/2006/relationships/slide" Target="/ppt/slides/slide1.xml" Id="Rcc4bb545d16c4d94" /><Relationship Type="http://schemas.openxmlformats.org/officeDocument/2006/relationships/slide" Target="/ppt/slides/slide2.xml" Id="R374b942fe204482b" /><Relationship Type="http://schemas.openxmlformats.org/officeDocument/2006/relationships/slide" Target="/ppt/slides/slide3.xml" Id="R1ece3910035f4d14" /><Relationship Type="http://schemas.openxmlformats.org/officeDocument/2006/relationships/slide" Target="/ppt/slides/slide4.xml" Id="R2c345ac0b595479b" /><Relationship Type="http://schemas.openxmlformats.org/officeDocument/2006/relationships/slide" Target="/ppt/slides/slide5.xml" Id="Rb49f81421e244f83" /><Relationship Type="http://schemas.openxmlformats.org/officeDocument/2006/relationships/slide" Target="/ppt/slides/slide6.xml" Id="R0adac45501b24788" /><Relationship Type="http://schemas.openxmlformats.org/officeDocument/2006/relationships/slide" Target="/ppt/slides/slide7.xml" Id="Rb290aee2ce9f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d1024c4d3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da02a23f420d" /><Relationship Type="http://schemas.openxmlformats.org/officeDocument/2006/relationships/theme" Target="/ppt/slideMasters/theme/theme1.xml" Id="R8af42fe129da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4da02a23f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9fb970e5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5941aa3a4d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d77bd3ed1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07c4695a4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3712e5209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2eb63cbb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1b584939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VEGAR Ø. SIVERTSEN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VEGAR Ø.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VEGAR Ø. SIVERTSEN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VEGAR Ø.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VEGAR Ø.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VEGAR Ø.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VEGAR Ø.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VEGAR ØSTNOR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VEGAR Ø.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918 608 060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VEGAR Ø. SIVERTSEN AS</a:t>
            </a:r>
          </a:p>
        </p:txBody>
      </p:sp>
    </p:spTree>
  </p:cSld>
  <p:clrMapOvr>
    <a:masterClrMapping xmlns:a="http://schemas.openxmlformats.org/drawingml/2006/main"/>
  </p:clrMapOvr>
</p:sld>
</file>