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add43169be40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f9f32864ee45d5"/>
  </p:sldMasterIdLst>
  <p:sldIdLst>
    <p:sldId xmlns:r="http://schemas.openxmlformats.org/officeDocument/2006/relationships" id="256" r:id="Ra9c0d117920c410b"/>
    <p:sldId xmlns:r="http://schemas.openxmlformats.org/officeDocument/2006/relationships" id="257" r:id="R47f518918751447a"/>
    <p:sldId xmlns:r="http://schemas.openxmlformats.org/officeDocument/2006/relationships" id="258" r:id="R696d09e11b054d32"/>
    <p:sldId xmlns:r="http://schemas.openxmlformats.org/officeDocument/2006/relationships" id="259" r:id="R11f4b684bd6741d0"/>
    <p:sldId xmlns:r="http://schemas.openxmlformats.org/officeDocument/2006/relationships" id="260" r:id="Rf71effb04a1b4aa2"/>
    <p:sldId xmlns:r="http://schemas.openxmlformats.org/officeDocument/2006/relationships" id="261" r:id="R09b058827d4e4eb0"/>
    <p:sldId xmlns:r="http://schemas.openxmlformats.org/officeDocument/2006/relationships" id="262" r:id="Ra777524a9cc445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f9f32864ee45d5" /><Relationship Type="http://schemas.openxmlformats.org/officeDocument/2006/relationships/slide" Target="/ppt/slides/slide1.xml" Id="Ra9c0d117920c410b" /><Relationship Type="http://schemas.openxmlformats.org/officeDocument/2006/relationships/slide" Target="/ppt/slides/slide2.xml" Id="R47f518918751447a" /><Relationship Type="http://schemas.openxmlformats.org/officeDocument/2006/relationships/slide" Target="/ppt/slides/slide3.xml" Id="R696d09e11b054d32" /><Relationship Type="http://schemas.openxmlformats.org/officeDocument/2006/relationships/slide" Target="/ppt/slides/slide4.xml" Id="R11f4b684bd6741d0" /><Relationship Type="http://schemas.openxmlformats.org/officeDocument/2006/relationships/slide" Target="/ppt/slides/slide5.xml" Id="Rf71effb04a1b4aa2" /><Relationship Type="http://schemas.openxmlformats.org/officeDocument/2006/relationships/slide" Target="/ppt/slides/slide6.xml" Id="R09b058827d4e4eb0" /><Relationship Type="http://schemas.openxmlformats.org/officeDocument/2006/relationships/slide" Target="/ppt/slides/slide7.xml" Id="Ra777524a9cc445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f6f8337e7244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a230368234ed0" /><Relationship Type="http://schemas.openxmlformats.org/officeDocument/2006/relationships/theme" Target="/ppt/slideMasters/theme/theme1.xml" Id="Rccc0ff2b743543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9a230368234e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1187410ad4c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e232511e44f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724b8216140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aace6fde84f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b7d1aa59144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634f5c7b94d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5200e0ded48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PETTERSEN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PETTERSEN AS ble etablert [år] og holder til i Flekkerøy.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8 591 642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135 820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128 508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−54 512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1 021 186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ABRAHAM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KRISTOFFER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Kristoffer Pettersen, Alsviga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4625 Flekkerøy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918 612 726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PETTERSEN AS</a:t>
            </a:r>
          </a:p>
        </p:txBody>
      </p:sp>
    </p:spTree>
  </p:cSld>
  <p:clrMapOvr>
    <a:masterClrMapping xmlns:a="http://schemas.openxmlformats.org/drawingml/2006/main"/>
  </p:clrMapOvr>
</p:sld>
</file>