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ba4991bf31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9c3bce00e4856"/>
  </p:sldMasterIdLst>
  <p:sldIdLst>
    <p:sldId xmlns:r="http://schemas.openxmlformats.org/officeDocument/2006/relationships" id="256" r:id="R658ef65837ba4d88"/>
    <p:sldId xmlns:r="http://schemas.openxmlformats.org/officeDocument/2006/relationships" id="257" r:id="Ra15cc6ccdcde491b"/>
    <p:sldId xmlns:r="http://schemas.openxmlformats.org/officeDocument/2006/relationships" id="258" r:id="R9d271a63084943b7"/>
    <p:sldId xmlns:r="http://schemas.openxmlformats.org/officeDocument/2006/relationships" id="259" r:id="R96fa2983d1094132"/>
    <p:sldId xmlns:r="http://schemas.openxmlformats.org/officeDocument/2006/relationships" id="260" r:id="R094017a5ea244921"/>
    <p:sldId xmlns:r="http://schemas.openxmlformats.org/officeDocument/2006/relationships" id="261" r:id="R8faa901125264ac8"/>
    <p:sldId xmlns:r="http://schemas.openxmlformats.org/officeDocument/2006/relationships" id="262" r:id="Rc1392e700a07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9c3bce00e4856" /><Relationship Type="http://schemas.openxmlformats.org/officeDocument/2006/relationships/slide" Target="/ppt/slides/slide1.xml" Id="R658ef65837ba4d88" /><Relationship Type="http://schemas.openxmlformats.org/officeDocument/2006/relationships/slide" Target="/ppt/slides/slide2.xml" Id="Ra15cc6ccdcde491b" /><Relationship Type="http://schemas.openxmlformats.org/officeDocument/2006/relationships/slide" Target="/ppt/slides/slide3.xml" Id="R9d271a63084943b7" /><Relationship Type="http://schemas.openxmlformats.org/officeDocument/2006/relationships/slide" Target="/ppt/slides/slide4.xml" Id="R96fa2983d1094132" /><Relationship Type="http://schemas.openxmlformats.org/officeDocument/2006/relationships/slide" Target="/ppt/slides/slide5.xml" Id="R094017a5ea244921" /><Relationship Type="http://schemas.openxmlformats.org/officeDocument/2006/relationships/slide" Target="/ppt/slides/slide6.xml" Id="R8faa901125264ac8" /><Relationship Type="http://schemas.openxmlformats.org/officeDocument/2006/relationships/slide" Target="/ppt/slides/slide7.xml" Id="Rc1392e700a07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6499a7e1b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6e17bbb64a0d" /><Relationship Type="http://schemas.openxmlformats.org/officeDocument/2006/relationships/theme" Target="/ppt/slideMasters/theme/theme1.xml" Id="Rc4186a2420b94e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446e17bbb6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923ad4345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36e47e725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36593043c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badfea913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5f8459931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3a7d625b2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4e49d8701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6 974 161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−1 688 258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ZARZECKI WOJCIECH HENRYK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Ruges vei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918 616 462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 AS</a:t>
            </a:r>
          </a:p>
        </p:txBody>
      </p:sp>
    </p:spTree>
  </p:cSld>
  <p:clrMapOvr>
    <a:masterClrMapping xmlns:a="http://schemas.openxmlformats.org/drawingml/2006/main"/>
  </p:clrMapOvr>
</p:sld>
</file>