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5e687014104d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45975df5fd4232"/>
  </p:sldMasterIdLst>
  <p:sldIdLst>
    <p:sldId xmlns:r="http://schemas.openxmlformats.org/officeDocument/2006/relationships" id="256" r:id="Rf171a7aae4e94528"/>
    <p:sldId xmlns:r="http://schemas.openxmlformats.org/officeDocument/2006/relationships" id="257" r:id="R6cb7c60e720c42d7"/>
    <p:sldId xmlns:r="http://schemas.openxmlformats.org/officeDocument/2006/relationships" id="258" r:id="R0e33d2c656a1441a"/>
    <p:sldId xmlns:r="http://schemas.openxmlformats.org/officeDocument/2006/relationships" id="259" r:id="R6cff21408def4f00"/>
    <p:sldId xmlns:r="http://schemas.openxmlformats.org/officeDocument/2006/relationships" id="260" r:id="Rdd045c64422e4387"/>
    <p:sldId xmlns:r="http://schemas.openxmlformats.org/officeDocument/2006/relationships" id="261" r:id="R29b9c93c5c2b4e0d"/>
    <p:sldId xmlns:r="http://schemas.openxmlformats.org/officeDocument/2006/relationships" id="262" r:id="R5fb008e4859c4f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5975df5fd4232" /><Relationship Type="http://schemas.openxmlformats.org/officeDocument/2006/relationships/slide" Target="/ppt/slides/slide1.xml" Id="Rf171a7aae4e94528" /><Relationship Type="http://schemas.openxmlformats.org/officeDocument/2006/relationships/slide" Target="/ppt/slides/slide2.xml" Id="R6cb7c60e720c42d7" /><Relationship Type="http://schemas.openxmlformats.org/officeDocument/2006/relationships/slide" Target="/ppt/slides/slide3.xml" Id="R0e33d2c656a1441a" /><Relationship Type="http://schemas.openxmlformats.org/officeDocument/2006/relationships/slide" Target="/ppt/slides/slide4.xml" Id="R6cff21408def4f00" /><Relationship Type="http://schemas.openxmlformats.org/officeDocument/2006/relationships/slide" Target="/ppt/slides/slide5.xml" Id="Rdd045c64422e4387" /><Relationship Type="http://schemas.openxmlformats.org/officeDocument/2006/relationships/slide" Target="/ppt/slides/slide6.xml" Id="R29b9c93c5c2b4e0d" /><Relationship Type="http://schemas.openxmlformats.org/officeDocument/2006/relationships/slide" Target="/ppt/slides/slide7.xml" Id="R5fb008e4859c4f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a59318ee543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3a823a6e849db" /><Relationship Type="http://schemas.openxmlformats.org/officeDocument/2006/relationships/theme" Target="/ppt/slideMasters/theme/theme1.xml" Id="R731022d304db4d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23a823a6e849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7b25eada34f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318445ce640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d5f8a675645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37c82325746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f2ad4912742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1a2711d2d42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a155afd0f45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MORKEN MULTISERVICE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MORKEN MULTISERVICE AS ble etablert [år] og holder til i Skaun.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404 776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1 826 683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MEHLUM KIRSTI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MORKEN ARNT KJETIL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Skaunaskogen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7357 Skaun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918 624 201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MORKEN MULTISERVICE AS</a:t>
            </a:r>
          </a:p>
        </p:txBody>
      </p:sp>
    </p:spTree>
  </p:cSld>
  <p:clrMapOvr>
    <a:masterClrMapping xmlns:a="http://schemas.openxmlformats.org/drawingml/2006/main"/>
  </p:clrMapOvr>
</p:sld>
</file>