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31d4eb5d1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08fa8f507498d"/>
  </p:sldMasterIdLst>
  <p:sldIdLst>
    <p:sldId xmlns:r="http://schemas.openxmlformats.org/officeDocument/2006/relationships" id="256" r:id="R83fea22466d64eb3"/>
    <p:sldId xmlns:r="http://schemas.openxmlformats.org/officeDocument/2006/relationships" id="257" r:id="Re972cd07dda94bc9"/>
    <p:sldId xmlns:r="http://schemas.openxmlformats.org/officeDocument/2006/relationships" id="258" r:id="R043b39c1aa3249bf"/>
    <p:sldId xmlns:r="http://schemas.openxmlformats.org/officeDocument/2006/relationships" id="259" r:id="R62f485fff89543d9"/>
    <p:sldId xmlns:r="http://schemas.openxmlformats.org/officeDocument/2006/relationships" id="260" r:id="R318240b08a3b4f74"/>
    <p:sldId xmlns:r="http://schemas.openxmlformats.org/officeDocument/2006/relationships" id="261" r:id="R32169d66b2314df8"/>
    <p:sldId xmlns:r="http://schemas.openxmlformats.org/officeDocument/2006/relationships" id="262" r:id="R826b80c72398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08fa8f507498d" /><Relationship Type="http://schemas.openxmlformats.org/officeDocument/2006/relationships/slide" Target="/ppt/slides/slide1.xml" Id="R83fea22466d64eb3" /><Relationship Type="http://schemas.openxmlformats.org/officeDocument/2006/relationships/slide" Target="/ppt/slides/slide2.xml" Id="Re972cd07dda94bc9" /><Relationship Type="http://schemas.openxmlformats.org/officeDocument/2006/relationships/slide" Target="/ppt/slides/slide3.xml" Id="R043b39c1aa3249bf" /><Relationship Type="http://schemas.openxmlformats.org/officeDocument/2006/relationships/slide" Target="/ppt/slides/slide4.xml" Id="R62f485fff89543d9" /><Relationship Type="http://schemas.openxmlformats.org/officeDocument/2006/relationships/slide" Target="/ppt/slides/slide5.xml" Id="R318240b08a3b4f74" /><Relationship Type="http://schemas.openxmlformats.org/officeDocument/2006/relationships/slide" Target="/ppt/slides/slide6.xml" Id="R32169d66b2314df8" /><Relationship Type="http://schemas.openxmlformats.org/officeDocument/2006/relationships/slide" Target="/ppt/slides/slide7.xml" Id="R826b80c72398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83ca4541a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91d5f1c004af9" /><Relationship Type="http://schemas.openxmlformats.org/officeDocument/2006/relationships/theme" Target="/ppt/slideMasters/theme/theme1.xml" Id="Rc2383f698915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91d5f1c00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a514ddc3a4f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a543d8f5a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04cdfb59d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6f92a3334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c0cbead554f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22663ac7245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290a5227f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SKALMERA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SKALMERA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2 947 267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6 341 284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SKALMERÅS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918 636 250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SKALMERA AS</a:t>
            </a:r>
          </a:p>
        </p:txBody>
      </p:sp>
    </p:spTree>
  </p:cSld>
  <p:clrMapOvr>
    <a:masterClrMapping xmlns:a="http://schemas.openxmlformats.org/drawingml/2006/main"/>
  </p:clrMapOvr>
</p:sld>
</file>