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3a8b5afa50d4ff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af681fd07684a48"/>
  </p:sldMasterIdLst>
  <p:sldIdLst>
    <p:sldId xmlns:r="http://schemas.openxmlformats.org/officeDocument/2006/relationships" id="256" r:id="R14a94e2e1257415a"/>
    <p:sldId xmlns:r="http://schemas.openxmlformats.org/officeDocument/2006/relationships" id="257" r:id="Rfd3228bddfee4f1b"/>
    <p:sldId xmlns:r="http://schemas.openxmlformats.org/officeDocument/2006/relationships" id="258" r:id="R9d97f16a6c294f26"/>
    <p:sldId xmlns:r="http://schemas.openxmlformats.org/officeDocument/2006/relationships" id="259" r:id="R1c53bb05531f4b85"/>
    <p:sldId xmlns:r="http://schemas.openxmlformats.org/officeDocument/2006/relationships" id="260" r:id="Rd193e8a49a174ba5"/>
    <p:sldId xmlns:r="http://schemas.openxmlformats.org/officeDocument/2006/relationships" id="261" r:id="R7c2e7394b4b84377"/>
    <p:sldId xmlns:r="http://schemas.openxmlformats.org/officeDocument/2006/relationships" id="262" r:id="R58ac1dbf7961437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f681fd07684a48" /><Relationship Type="http://schemas.openxmlformats.org/officeDocument/2006/relationships/slide" Target="/ppt/slides/slide1.xml" Id="R14a94e2e1257415a" /><Relationship Type="http://schemas.openxmlformats.org/officeDocument/2006/relationships/slide" Target="/ppt/slides/slide2.xml" Id="Rfd3228bddfee4f1b" /><Relationship Type="http://schemas.openxmlformats.org/officeDocument/2006/relationships/slide" Target="/ppt/slides/slide3.xml" Id="R9d97f16a6c294f26" /><Relationship Type="http://schemas.openxmlformats.org/officeDocument/2006/relationships/slide" Target="/ppt/slides/slide4.xml" Id="R1c53bb05531f4b85" /><Relationship Type="http://schemas.openxmlformats.org/officeDocument/2006/relationships/slide" Target="/ppt/slides/slide5.xml" Id="Rd193e8a49a174ba5" /><Relationship Type="http://schemas.openxmlformats.org/officeDocument/2006/relationships/slide" Target="/ppt/slides/slide6.xml" Id="R7c2e7394b4b84377" /><Relationship Type="http://schemas.openxmlformats.org/officeDocument/2006/relationships/slide" Target="/ppt/slides/slide7.xml" Id="R58ac1dbf7961437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eff4d3008e45c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f2d81f39f043d2" /><Relationship Type="http://schemas.openxmlformats.org/officeDocument/2006/relationships/theme" Target="/ppt/slideMasters/theme/theme1.xml" Id="Rd11e0d09ecc24ee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2f2d81f39f043d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ed8183402742a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94d1b87c4e49e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8497703d244f3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15958ad3e54cd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b1fd44762a4bf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f838eca221409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14a70f7a86403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NICOB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NICOB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NICOB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NICOB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NICOB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NICOB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61 231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−7 772 875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106 446 295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106 983 793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NICOB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BAUER NICOLAI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NICOB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Parkveien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918 640 541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NICOB HOLDING AS</a:t>
            </a:r>
          </a:p>
        </p:txBody>
      </p:sp>
    </p:spTree>
  </p:cSld>
  <p:clrMapOvr>
    <a:masterClrMapping xmlns:a="http://schemas.openxmlformats.org/drawingml/2006/main"/>
  </p:clrMapOvr>
</p:sld>
</file>