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af43ef36f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8f12ed023497a"/>
  </p:sldMasterIdLst>
  <p:sldIdLst>
    <p:sldId xmlns:r="http://schemas.openxmlformats.org/officeDocument/2006/relationships" id="256" r:id="Rdd304606fa574c5a"/>
    <p:sldId xmlns:r="http://schemas.openxmlformats.org/officeDocument/2006/relationships" id="257" r:id="R2468445a1eca42eb"/>
    <p:sldId xmlns:r="http://schemas.openxmlformats.org/officeDocument/2006/relationships" id="258" r:id="R7470c6bf16574f98"/>
    <p:sldId xmlns:r="http://schemas.openxmlformats.org/officeDocument/2006/relationships" id="259" r:id="R595393c1397149ab"/>
    <p:sldId xmlns:r="http://schemas.openxmlformats.org/officeDocument/2006/relationships" id="260" r:id="Ra91fd0d8947745c3"/>
    <p:sldId xmlns:r="http://schemas.openxmlformats.org/officeDocument/2006/relationships" id="261" r:id="R8a1b91097c2e4040"/>
    <p:sldId xmlns:r="http://schemas.openxmlformats.org/officeDocument/2006/relationships" id="262" r:id="R905f9a58f3e2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8f12ed023497a" /><Relationship Type="http://schemas.openxmlformats.org/officeDocument/2006/relationships/slide" Target="/ppt/slides/slide1.xml" Id="Rdd304606fa574c5a" /><Relationship Type="http://schemas.openxmlformats.org/officeDocument/2006/relationships/slide" Target="/ppt/slides/slide2.xml" Id="R2468445a1eca42eb" /><Relationship Type="http://schemas.openxmlformats.org/officeDocument/2006/relationships/slide" Target="/ppt/slides/slide3.xml" Id="R7470c6bf16574f98" /><Relationship Type="http://schemas.openxmlformats.org/officeDocument/2006/relationships/slide" Target="/ppt/slides/slide4.xml" Id="R595393c1397149ab" /><Relationship Type="http://schemas.openxmlformats.org/officeDocument/2006/relationships/slide" Target="/ppt/slides/slide5.xml" Id="Ra91fd0d8947745c3" /><Relationship Type="http://schemas.openxmlformats.org/officeDocument/2006/relationships/slide" Target="/ppt/slides/slide6.xml" Id="R8a1b91097c2e4040" /><Relationship Type="http://schemas.openxmlformats.org/officeDocument/2006/relationships/slide" Target="/ppt/slides/slide7.xml" Id="R905f9a58f3e2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13e28d026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2713a7ec54f6e" /><Relationship Type="http://schemas.openxmlformats.org/officeDocument/2006/relationships/theme" Target="/ppt/slideMasters/theme/theme1.xml" Id="Rb4a750ac5277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2713a7ec5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244327356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61663fe7d45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355449c7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395946119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7b9ac88a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dfc3db209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51d953fe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