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56692e47da40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80d31db4df41dd"/>
  </p:sldMasterIdLst>
  <p:sldIdLst>
    <p:sldId xmlns:r="http://schemas.openxmlformats.org/officeDocument/2006/relationships" id="256" r:id="R15649bbb31704ffc"/>
    <p:sldId xmlns:r="http://schemas.openxmlformats.org/officeDocument/2006/relationships" id="257" r:id="R1c111fc8d23e42cb"/>
    <p:sldId xmlns:r="http://schemas.openxmlformats.org/officeDocument/2006/relationships" id="258" r:id="R08062f7f3dac418a"/>
    <p:sldId xmlns:r="http://schemas.openxmlformats.org/officeDocument/2006/relationships" id="259" r:id="Rd88f3fd632ed4975"/>
    <p:sldId xmlns:r="http://schemas.openxmlformats.org/officeDocument/2006/relationships" id="260" r:id="R1dec2f5798ed4a2e"/>
    <p:sldId xmlns:r="http://schemas.openxmlformats.org/officeDocument/2006/relationships" id="261" r:id="Rbcf4d627017046b8"/>
    <p:sldId xmlns:r="http://schemas.openxmlformats.org/officeDocument/2006/relationships" id="262" r:id="Rda78a6a0918f44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80d31db4df41dd" /><Relationship Type="http://schemas.openxmlformats.org/officeDocument/2006/relationships/slide" Target="/ppt/slides/slide1.xml" Id="R15649bbb31704ffc" /><Relationship Type="http://schemas.openxmlformats.org/officeDocument/2006/relationships/slide" Target="/ppt/slides/slide2.xml" Id="R1c111fc8d23e42cb" /><Relationship Type="http://schemas.openxmlformats.org/officeDocument/2006/relationships/slide" Target="/ppt/slides/slide3.xml" Id="R08062f7f3dac418a" /><Relationship Type="http://schemas.openxmlformats.org/officeDocument/2006/relationships/slide" Target="/ppt/slides/slide4.xml" Id="Rd88f3fd632ed4975" /><Relationship Type="http://schemas.openxmlformats.org/officeDocument/2006/relationships/slide" Target="/ppt/slides/slide5.xml" Id="R1dec2f5798ed4a2e" /><Relationship Type="http://schemas.openxmlformats.org/officeDocument/2006/relationships/slide" Target="/ppt/slides/slide6.xml" Id="Rbcf4d627017046b8" /><Relationship Type="http://schemas.openxmlformats.org/officeDocument/2006/relationships/slide" Target="/ppt/slides/slide7.xml" Id="Rda78a6a0918f44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626554501a40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d76d9315b4fe9" /><Relationship Type="http://schemas.openxmlformats.org/officeDocument/2006/relationships/theme" Target="/ppt/slideMasters/theme/theme1.xml" Id="Rb661176239cf45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dd76d9315b4f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acb93feda4c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cc831da7f4f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44247d5164a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e9fdfa7654e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553a2d76646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54f558f9041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3b1e9681a45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NTB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NTB INVEST AS ble etablert [år] og holder til i Saksvik.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−218 075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16 285 047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15 260 512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28 055 316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NILSEN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CELINE SONG MEE NILSEN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MIKAEL NILSEN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SISSEL GAUSTAD NILSEN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Saksviklia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7562 Saksvik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918 645 071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NTB INVEST AS</a:t>
            </a:r>
          </a:p>
        </p:txBody>
      </p:sp>
    </p:spTree>
  </p:cSld>
  <p:clrMapOvr>
    <a:masterClrMapping xmlns:a="http://schemas.openxmlformats.org/drawingml/2006/main"/>
  </p:clrMapOvr>
</p:sld>
</file>