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3f60fda56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ceacb87e44ae5"/>
  </p:sldMasterIdLst>
  <p:sldIdLst>
    <p:sldId xmlns:r="http://schemas.openxmlformats.org/officeDocument/2006/relationships" id="256" r:id="R1e52bcad89ce4d94"/>
    <p:sldId xmlns:r="http://schemas.openxmlformats.org/officeDocument/2006/relationships" id="257" r:id="R66c7573b403947d4"/>
    <p:sldId xmlns:r="http://schemas.openxmlformats.org/officeDocument/2006/relationships" id="258" r:id="R20cd9d1ad5664feb"/>
    <p:sldId xmlns:r="http://schemas.openxmlformats.org/officeDocument/2006/relationships" id="259" r:id="R5b280e6fffa1489a"/>
    <p:sldId xmlns:r="http://schemas.openxmlformats.org/officeDocument/2006/relationships" id="260" r:id="R2095a311994f4b7e"/>
    <p:sldId xmlns:r="http://schemas.openxmlformats.org/officeDocument/2006/relationships" id="261" r:id="Rf88f7b137ca44afb"/>
    <p:sldId xmlns:r="http://schemas.openxmlformats.org/officeDocument/2006/relationships" id="262" r:id="R74b3b06da872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ceacb87e44ae5" /><Relationship Type="http://schemas.openxmlformats.org/officeDocument/2006/relationships/slide" Target="/ppt/slides/slide1.xml" Id="R1e52bcad89ce4d94" /><Relationship Type="http://schemas.openxmlformats.org/officeDocument/2006/relationships/slide" Target="/ppt/slides/slide2.xml" Id="R66c7573b403947d4" /><Relationship Type="http://schemas.openxmlformats.org/officeDocument/2006/relationships/slide" Target="/ppt/slides/slide3.xml" Id="R20cd9d1ad5664feb" /><Relationship Type="http://schemas.openxmlformats.org/officeDocument/2006/relationships/slide" Target="/ppt/slides/slide4.xml" Id="R5b280e6fffa1489a" /><Relationship Type="http://schemas.openxmlformats.org/officeDocument/2006/relationships/slide" Target="/ppt/slides/slide5.xml" Id="R2095a311994f4b7e" /><Relationship Type="http://schemas.openxmlformats.org/officeDocument/2006/relationships/slide" Target="/ppt/slides/slide6.xml" Id="Rf88f7b137ca44afb" /><Relationship Type="http://schemas.openxmlformats.org/officeDocument/2006/relationships/slide" Target="/ppt/slides/slide7.xml" Id="R74b3b06da872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0ffefd8fd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b046344d4775" /><Relationship Type="http://schemas.openxmlformats.org/officeDocument/2006/relationships/theme" Target="/ppt/slideMasters/theme/theme1.xml" Id="R0909de39584b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5b046344d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88d473c4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82f50d89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ec80b4ba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a6ee4590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fb438aba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1133fdbc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0fbc78ea3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JOHANNE ROGNDAL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 ROGNDAL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ROGNDAL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 ROGNDAL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 ROGNDAL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 ROGNDAL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24 483 050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 ROGNDAL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ROGNDAL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 ROGNDAL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918 645 284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 ROGNDAL AS</a:t>
            </a:r>
          </a:p>
        </p:txBody>
      </p:sp>
    </p:spTree>
  </p:cSld>
  <p:clrMapOvr>
    <a:masterClrMapping xmlns:a="http://schemas.openxmlformats.org/drawingml/2006/main"/>
  </p:clrMapOvr>
</p:sld>
</file>