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9360f3e464a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7dc762fe240eb"/>
  </p:sldMasterIdLst>
  <p:sldIdLst>
    <p:sldId xmlns:r="http://schemas.openxmlformats.org/officeDocument/2006/relationships" id="256" r:id="R45cf1812eca54faa"/>
    <p:sldId xmlns:r="http://schemas.openxmlformats.org/officeDocument/2006/relationships" id="257" r:id="R0abdf46ba0344d67"/>
    <p:sldId xmlns:r="http://schemas.openxmlformats.org/officeDocument/2006/relationships" id="258" r:id="R453298b67c174437"/>
    <p:sldId xmlns:r="http://schemas.openxmlformats.org/officeDocument/2006/relationships" id="259" r:id="R546e8bcbe3ee4179"/>
    <p:sldId xmlns:r="http://schemas.openxmlformats.org/officeDocument/2006/relationships" id="260" r:id="R4728504954ec407f"/>
    <p:sldId xmlns:r="http://schemas.openxmlformats.org/officeDocument/2006/relationships" id="261" r:id="Ra0679d2588204979"/>
    <p:sldId xmlns:r="http://schemas.openxmlformats.org/officeDocument/2006/relationships" id="262" r:id="R712a020094a3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7dc762fe240eb" /><Relationship Type="http://schemas.openxmlformats.org/officeDocument/2006/relationships/slide" Target="/ppt/slides/slide1.xml" Id="R45cf1812eca54faa" /><Relationship Type="http://schemas.openxmlformats.org/officeDocument/2006/relationships/slide" Target="/ppt/slides/slide2.xml" Id="R0abdf46ba0344d67" /><Relationship Type="http://schemas.openxmlformats.org/officeDocument/2006/relationships/slide" Target="/ppt/slides/slide3.xml" Id="R453298b67c174437" /><Relationship Type="http://schemas.openxmlformats.org/officeDocument/2006/relationships/slide" Target="/ppt/slides/slide4.xml" Id="R546e8bcbe3ee4179" /><Relationship Type="http://schemas.openxmlformats.org/officeDocument/2006/relationships/slide" Target="/ppt/slides/slide5.xml" Id="R4728504954ec407f" /><Relationship Type="http://schemas.openxmlformats.org/officeDocument/2006/relationships/slide" Target="/ppt/slides/slide6.xml" Id="Ra0679d2588204979" /><Relationship Type="http://schemas.openxmlformats.org/officeDocument/2006/relationships/slide" Target="/ppt/slides/slide7.xml" Id="R712a020094a3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f1183ae98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7bc8cc92d4114" /><Relationship Type="http://schemas.openxmlformats.org/officeDocument/2006/relationships/theme" Target="/ppt/slideMasters/theme/theme1.xml" Id="R26012c470a9f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7bc8cc92d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6e25d5df744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a17d2d15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75cddb7d2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e18819b948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6674623b8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1513fb29842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b2cc80959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RUMALI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RUMALI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BJØRKÅS RUNE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RUMALI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RUMALI HOLDING AS</a:t>
            </a:r>
          </a:p>
        </p:txBody>
      </p:sp>
    </p:spTree>
  </p:cSld>
  <p:clrMapOvr>
    <a:masterClrMapping xmlns:a="http://schemas.openxmlformats.org/drawingml/2006/main"/>
  </p:clrMapOvr>
</p:sld>
</file>