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e131a3ed6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db087426824c63"/>
  </p:sldMasterIdLst>
  <p:sldIdLst>
    <p:sldId xmlns:r="http://schemas.openxmlformats.org/officeDocument/2006/relationships" id="256" r:id="Rd49c22e480c24c61"/>
    <p:sldId xmlns:r="http://schemas.openxmlformats.org/officeDocument/2006/relationships" id="257" r:id="R62bf2d1536d04edd"/>
    <p:sldId xmlns:r="http://schemas.openxmlformats.org/officeDocument/2006/relationships" id="258" r:id="R61f8a024e97445bf"/>
    <p:sldId xmlns:r="http://schemas.openxmlformats.org/officeDocument/2006/relationships" id="259" r:id="R846190e1d0cc45a8"/>
    <p:sldId xmlns:r="http://schemas.openxmlformats.org/officeDocument/2006/relationships" id="260" r:id="Re50886b618164cff"/>
    <p:sldId xmlns:r="http://schemas.openxmlformats.org/officeDocument/2006/relationships" id="261" r:id="R112182d281974333"/>
    <p:sldId xmlns:r="http://schemas.openxmlformats.org/officeDocument/2006/relationships" id="262" r:id="Rfd0e836c298f49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b087426824c63" /><Relationship Type="http://schemas.openxmlformats.org/officeDocument/2006/relationships/slide" Target="/ppt/slides/slide1.xml" Id="Rd49c22e480c24c61" /><Relationship Type="http://schemas.openxmlformats.org/officeDocument/2006/relationships/slide" Target="/ppt/slides/slide2.xml" Id="R62bf2d1536d04edd" /><Relationship Type="http://schemas.openxmlformats.org/officeDocument/2006/relationships/slide" Target="/ppt/slides/slide3.xml" Id="R61f8a024e97445bf" /><Relationship Type="http://schemas.openxmlformats.org/officeDocument/2006/relationships/slide" Target="/ppt/slides/slide4.xml" Id="R846190e1d0cc45a8" /><Relationship Type="http://schemas.openxmlformats.org/officeDocument/2006/relationships/slide" Target="/ppt/slides/slide5.xml" Id="Re50886b618164cff" /><Relationship Type="http://schemas.openxmlformats.org/officeDocument/2006/relationships/slide" Target="/ppt/slides/slide6.xml" Id="R112182d281974333" /><Relationship Type="http://schemas.openxmlformats.org/officeDocument/2006/relationships/slide" Target="/ppt/slides/slide7.xml" Id="Rfd0e836c298f49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54517d33a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b629582a5478c" /><Relationship Type="http://schemas.openxmlformats.org/officeDocument/2006/relationships/theme" Target="/ppt/slideMasters/theme/theme1.xml" Id="R40633d4e5d6d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b629582a5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17e9c1d29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ff1b281ad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5fa841f6b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c364d03f9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67f5fdbf4a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f7177980f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704ede88c49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 VARMETEKNIKK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VARMETEKNIKK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 VARMETEKNIKK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VARMETEKNIKK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VARMETEKNIKK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VARMETEKNIKK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24 195 310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6 140 697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VARMETEKNIKK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VARMETEKNIKK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Spydebergveien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918 646 663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VARMETEKNIKK AS</a:t>
            </a:r>
          </a:p>
        </p:txBody>
      </p:sp>
    </p:spTree>
  </p:cSld>
  <p:clrMapOvr>
    <a:masterClrMapping xmlns:a="http://schemas.openxmlformats.org/drawingml/2006/main"/>
  </p:clrMapOvr>
</p:sld>
</file>