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2e58f56f5642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b2f643e4074eab"/>
  </p:sldMasterIdLst>
  <p:sldIdLst>
    <p:sldId xmlns:r="http://schemas.openxmlformats.org/officeDocument/2006/relationships" id="256" r:id="R109adcf39ceb4671"/>
    <p:sldId xmlns:r="http://schemas.openxmlformats.org/officeDocument/2006/relationships" id="257" r:id="R64f5b3fbc99b48c7"/>
    <p:sldId xmlns:r="http://schemas.openxmlformats.org/officeDocument/2006/relationships" id="258" r:id="R580fd18a96f34603"/>
    <p:sldId xmlns:r="http://schemas.openxmlformats.org/officeDocument/2006/relationships" id="259" r:id="R1453803f33c148e6"/>
    <p:sldId xmlns:r="http://schemas.openxmlformats.org/officeDocument/2006/relationships" id="260" r:id="Rc02e47f5c5a441a1"/>
    <p:sldId xmlns:r="http://schemas.openxmlformats.org/officeDocument/2006/relationships" id="261" r:id="R1634829a119a43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b2f643e4074eab" /><Relationship Type="http://schemas.openxmlformats.org/officeDocument/2006/relationships/slide" Target="/ppt/slides/slide1.xml" Id="R109adcf39ceb4671" /><Relationship Type="http://schemas.openxmlformats.org/officeDocument/2006/relationships/slide" Target="/ppt/slides/slide2.xml" Id="R64f5b3fbc99b48c7" /><Relationship Type="http://schemas.openxmlformats.org/officeDocument/2006/relationships/slide" Target="/ppt/slides/slide3.xml" Id="R580fd18a96f34603" /><Relationship Type="http://schemas.openxmlformats.org/officeDocument/2006/relationships/slide" Target="/ppt/slides/slide4.xml" Id="R1453803f33c148e6" /><Relationship Type="http://schemas.openxmlformats.org/officeDocument/2006/relationships/slide" Target="/ppt/slides/slide5.xml" Id="Rc02e47f5c5a441a1" /><Relationship Type="http://schemas.openxmlformats.org/officeDocument/2006/relationships/slide" Target="/ppt/slides/slide6.xml" Id="R1634829a119a43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f7d4eea0e148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0f1b439ac4dbf" /><Relationship Type="http://schemas.openxmlformats.org/officeDocument/2006/relationships/theme" Target="/ppt/slideMasters/theme/theme1.xml" Id="Rb6958899ca6944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40f1b439ac4d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c7e2ca18045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9f5d7be2242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ff474b97049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f8531ac8141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48b5bfcf745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e3219a82240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STOREBRAND GLOBAL PLUS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GLOBAL PLUS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STOREBRAND GLOBAL PLUS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GLOBAL PLUS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GLOBAL PLUS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GLOBAL PLUS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−58 731 213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1 197 135 318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20 235 396 395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20 253 937 681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GLOBAL PLUS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918 660 186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GLOBAL PLUS</a:t>
            </a:r>
          </a:p>
        </p:txBody>
      </p:sp>
    </p:spTree>
  </p:cSld>
  <p:clrMapOvr>
    <a:masterClrMapping xmlns:a="http://schemas.openxmlformats.org/drawingml/2006/main"/>
  </p:clrMapOvr>
</p:sld>
</file>