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5a24cecc5c4a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7babd49020485f"/>
  </p:sldMasterIdLst>
  <p:sldIdLst>
    <p:sldId xmlns:r="http://schemas.openxmlformats.org/officeDocument/2006/relationships" id="256" r:id="R8d23cb3cf7ec4b7f"/>
    <p:sldId xmlns:r="http://schemas.openxmlformats.org/officeDocument/2006/relationships" id="257" r:id="Rf76b9867af004b22"/>
    <p:sldId xmlns:r="http://schemas.openxmlformats.org/officeDocument/2006/relationships" id="258" r:id="R324abcfeefa84906"/>
    <p:sldId xmlns:r="http://schemas.openxmlformats.org/officeDocument/2006/relationships" id="259" r:id="R560d3a048c7d4bd8"/>
    <p:sldId xmlns:r="http://schemas.openxmlformats.org/officeDocument/2006/relationships" id="260" r:id="Rc5eb374e5c434a4d"/>
    <p:sldId xmlns:r="http://schemas.openxmlformats.org/officeDocument/2006/relationships" id="261" r:id="R08eb50882be046e9"/>
    <p:sldId xmlns:r="http://schemas.openxmlformats.org/officeDocument/2006/relationships" id="262" r:id="R7d06ee924b2841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7babd49020485f" /><Relationship Type="http://schemas.openxmlformats.org/officeDocument/2006/relationships/slide" Target="/ppt/slides/slide1.xml" Id="R8d23cb3cf7ec4b7f" /><Relationship Type="http://schemas.openxmlformats.org/officeDocument/2006/relationships/slide" Target="/ppt/slides/slide2.xml" Id="Rf76b9867af004b22" /><Relationship Type="http://schemas.openxmlformats.org/officeDocument/2006/relationships/slide" Target="/ppt/slides/slide3.xml" Id="R324abcfeefa84906" /><Relationship Type="http://schemas.openxmlformats.org/officeDocument/2006/relationships/slide" Target="/ppt/slides/slide4.xml" Id="R560d3a048c7d4bd8" /><Relationship Type="http://schemas.openxmlformats.org/officeDocument/2006/relationships/slide" Target="/ppt/slides/slide5.xml" Id="Rc5eb374e5c434a4d" /><Relationship Type="http://schemas.openxmlformats.org/officeDocument/2006/relationships/slide" Target="/ppt/slides/slide6.xml" Id="R08eb50882be046e9" /><Relationship Type="http://schemas.openxmlformats.org/officeDocument/2006/relationships/slide" Target="/ppt/slides/slide7.xml" Id="R7d06ee924b2841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0189d4fd6c40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fcb1cd5cb470c" /><Relationship Type="http://schemas.openxmlformats.org/officeDocument/2006/relationships/theme" Target="/ppt/slideMasters/theme/theme1.xml" Id="R919006af090f45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dfcb1cd5cb47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c7fdb281949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aee2ae78347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9610187ba43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c6037aa3542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76a14627b4a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a06fa3f2e46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d97c7a69547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PIED PIPER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PIED PIPER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PIED PIPER HOLDING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PIED PIPER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PIED PIPER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PIED PIPER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545 025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744 722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747 724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PIED PIPER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 ABILOV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PIED PIPER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Svendsens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918 668 047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PIED PIPER HOLDING AS</a:t>
            </a:r>
          </a:p>
        </p:txBody>
      </p:sp>
    </p:spTree>
  </p:cSld>
  <p:clrMapOvr>
    <a:masterClrMapping xmlns:a="http://schemas.openxmlformats.org/drawingml/2006/main"/>
  </p:clrMapOvr>
</p:sld>
</file>