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ff8dcde11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1c134ab7e49ff"/>
  </p:sldMasterIdLst>
  <p:sldIdLst>
    <p:sldId xmlns:r="http://schemas.openxmlformats.org/officeDocument/2006/relationships" id="256" r:id="R2251bd3adadd434e"/>
    <p:sldId xmlns:r="http://schemas.openxmlformats.org/officeDocument/2006/relationships" id="257" r:id="R502216d0661e4fd7"/>
    <p:sldId xmlns:r="http://schemas.openxmlformats.org/officeDocument/2006/relationships" id="258" r:id="R964195dcbcad4e8d"/>
    <p:sldId xmlns:r="http://schemas.openxmlformats.org/officeDocument/2006/relationships" id="259" r:id="R211850372151446d"/>
    <p:sldId xmlns:r="http://schemas.openxmlformats.org/officeDocument/2006/relationships" id="260" r:id="R29545c5f1c764a00"/>
    <p:sldId xmlns:r="http://schemas.openxmlformats.org/officeDocument/2006/relationships" id="261" r:id="Rae39010ea68a4299"/>
    <p:sldId xmlns:r="http://schemas.openxmlformats.org/officeDocument/2006/relationships" id="262" r:id="R704a2dc72545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1c134ab7e49ff" /><Relationship Type="http://schemas.openxmlformats.org/officeDocument/2006/relationships/slide" Target="/ppt/slides/slide1.xml" Id="R2251bd3adadd434e" /><Relationship Type="http://schemas.openxmlformats.org/officeDocument/2006/relationships/slide" Target="/ppt/slides/slide2.xml" Id="R502216d0661e4fd7" /><Relationship Type="http://schemas.openxmlformats.org/officeDocument/2006/relationships/slide" Target="/ppt/slides/slide3.xml" Id="R964195dcbcad4e8d" /><Relationship Type="http://schemas.openxmlformats.org/officeDocument/2006/relationships/slide" Target="/ppt/slides/slide4.xml" Id="R211850372151446d" /><Relationship Type="http://schemas.openxmlformats.org/officeDocument/2006/relationships/slide" Target="/ppt/slides/slide5.xml" Id="R29545c5f1c764a00" /><Relationship Type="http://schemas.openxmlformats.org/officeDocument/2006/relationships/slide" Target="/ppt/slides/slide6.xml" Id="Rae39010ea68a4299" /><Relationship Type="http://schemas.openxmlformats.org/officeDocument/2006/relationships/slide" Target="/ppt/slides/slide7.xml" Id="R704a2dc72545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9e5fa7d28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6a299fc354d5e" /><Relationship Type="http://schemas.openxmlformats.org/officeDocument/2006/relationships/theme" Target="/ppt/slideMasters/theme/theme1.xml" Id="R459f91827ef5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6a299fc354d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3995ed098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a27c23ae8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669ad9918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97f7cafc34f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2536ca6c5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1daad0b794f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e4ce36514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FLEXCON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FLEXCON AS ble etablert [år] og holder til i Rudshøgda.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179 800 903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11 352 443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7 601 987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103 084 256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Leinskogen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2360 Rudshøgda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918 668 861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FLEXCON AS</a:t>
            </a:r>
          </a:p>
        </p:txBody>
      </p:sp>
    </p:spTree>
  </p:cSld>
  <p:clrMapOvr>
    <a:masterClrMapping xmlns:a="http://schemas.openxmlformats.org/drawingml/2006/main"/>
  </p:clrMapOvr>
</p:sld>
</file>