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1e56f4884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b719b0d174faa"/>
  </p:sldMasterIdLst>
  <p:sldIdLst>
    <p:sldId xmlns:r="http://schemas.openxmlformats.org/officeDocument/2006/relationships" id="256" r:id="R315b210d5e9049bf"/>
    <p:sldId xmlns:r="http://schemas.openxmlformats.org/officeDocument/2006/relationships" id="257" r:id="R53f2d13943d24b11"/>
    <p:sldId xmlns:r="http://schemas.openxmlformats.org/officeDocument/2006/relationships" id="258" r:id="R07d35819a1724680"/>
    <p:sldId xmlns:r="http://schemas.openxmlformats.org/officeDocument/2006/relationships" id="259" r:id="R0fc6eb8d0005410f"/>
    <p:sldId xmlns:r="http://schemas.openxmlformats.org/officeDocument/2006/relationships" id="260" r:id="R40a57905c6094a52"/>
    <p:sldId xmlns:r="http://schemas.openxmlformats.org/officeDocument/2006/relationships" id="261" r:id="Rd8987620d02740f5"/>
    <p:sldId xmlns:r="http://schemas.openxmlformats.org/officeDocument/2006/relationships" id="262" r:id="R69755fd8e5b2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b719b0d174faa" /><Relationship Type="http://schemas.openxmlformats.org/officeDocument/2006/relationships/slide" Target="/ppt/slides/slide1.xml" Id="R315b210d5e9049bf" /><Relationship Type="http://schemas.openxmlformats.org/officeDocument/2006/relationships/slide" Target="/ppt/slides/slide2.xml" Id="R53f2d13943d24b11" /><Relationship Type="http://schemas.openxmlformats.org/officeDocument/2006/relationships/slide" Target="/ppt/slides/slide3.xml" Id="R07d35819a1724680" /><Relationship Type="http://schemas.openxmlformats.org/officeDocument/2006/relationships/slide" Target="/ppt/slides/slide4.xml" Id="R0fc6eb8d0005410f" /><Relationship Type="http://schemas.openxmlformats.org/officeDocument/2006/relationships/slide" Target="/ppt/slides/slide5.xml" Id="R40a57905c6094a52" /><Relationship Type="http://schemas.openxmlformats.org/officeDocument/2006/relationships/slide" Target="/ppt/slides/slide6.xml" Id="Rd8987620d02740f5" /><Relationship Type="http://schemas.openxmlformats.org/officeDocument/2006/relationships/slide" Target="/ppt/slides/slide7.xml" Id="R69755fd8e5b2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e64c15820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b5c54c864097" /><Relationship Type="http://schemas.openxmlformats.org/officeDocument/2006/relationships/theme" Target="/ppt/slideMasters/theme/theme1.xml" Id="R956f7d02238c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db5c54c86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594f9e20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ea117772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0ab85bec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84edfe59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49014a94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46280fbd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f24f6224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VØRINGFOSS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VØRINGFOSS HOTEL AS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3 058 109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VILLMONES TOR ANDRE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Ostangvegen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VØRINGFOSS HOTEL AS</a:t>
            </a:r>
          </a:p>
        </p:txBody>
      </p:sp>
    </p:spTree>
  </p:cSld>
  <p:clrMapOvr>
    <a:masterClrMapping xmlns:a="http://schemas.openxmlformats.org/drawingml/2006/main"/>
  </p:clrMapOvr>
</p:sld>
</file>