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aa28c6b8d241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b6243db2f24f6e"/>
  </p:sldMasterIdLst>
  <p:sldIdLst>
    <p:sldId xmlns:r="http://schemas.openxmlformats.org/officeDocument/2006/relationships" id="256" r:id="R201348ce3ae24166"/>
    <p:sldId xmlns:r="http://schemas.openxmlformats.org/officeDocument/2006/relationships" id="257" r:id="Rad6550cc461d4a13"/>
    <p:sldId xmlns:r="http://schemas.openxmlformats.org/officeDocument/2006/relationships" id="258" r:id="R0354fd76be00480d"/>
    <p:sldId xmlns:r="http://schemas.openxmlformats.org/officeDocument/2006/relationships" id="259" r:id="Rc3be828028b54fa9"/>
    <p:sldId xmlns:r="http://schemas.openxmlformats.org/officeDocument/2006/relationships" id="260" r:id="R085237c5b7d94d49"/>
    <p:sldId xmlns:r="http://schemas.openxmlformats.org/officeDocument/2006/relationships" id="261" r:id="R7dc77cef7fd146c5"/>
    <p:sldId xmlns:r="http://schemas.openxmlformats.org/officeDocument/2006/relationships" id="262" r:id="R5441289fb10947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6243db2f24f6e" /><Relationship Type="http://schemas.openxmlformats.org/officeDocument/2006/relationships/slide" Target="/ppt/slides/slide1.xml" Id="R201348ce3ae24166" /><Relationship Type="http://schemas.openxmlformats.org/officeDocument/2006/relationships/slide" Target="/ppt/slides/slide2.xml" Id="Rad6550cc461d4a13" /><Relationship Type="http://schemas.openxmlformats.org/officeDocument/2006/relationships/slide" Target="/ppt/slides/slide3.xml" Id="R0354fd76be00480d" /><Relationship Type="http://schemas.openxmlformats.org/officeDocument/2006/relationships/slide" Target="/ppt/slides/slide4.xml" Id="Rc3be828028b54fa9" /><Relationship Type="http://schemas.openxmlformats.org/officeDocument/2006/relationships/slide" Target="/ppt/slides/slide5.xml" Id="R085237c5b7d94d49" /><Relationship Type="http://schemas.openxmlformats.org/officeDocument/2006/relationships/slide" Target="/ppt/slides/slide6.xml" Id="R7dc77cef7fd146c5" /><Relationship Type="http://schemas.openxmlformats.org/officeDocument/2006/relationships/slide" Target="/ppt/slides/slide7.xml" Id="R5441289fb10947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04437aa43e4f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3e7015a3f4489" /><Relationship Type="http://schemas.openxmlformats.org/officeDocument/2006/relationships/theme" Target="/ppt/slideMasters/theme/theme1.xml" Id="R16a374a9f2ae40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3e7015a3f44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cd0a8b5274a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e3c6cde174a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1a6d07a2f49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91a658f4b4c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ed0bf9bb64b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849e682b544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61d5cef67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TOBIAS VELVANG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 VELVANG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VELVANG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 VELVANG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 VELVANG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 VELVANG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397 602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 VELVANG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VELVANG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 VELVANG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Velvang, Erika Nissens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918 670 629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TOBIAS VELVANG HOLDING AS</a:t>
            </a:r>
          </a:p>
        </p:txBody>
      </p:sp>
    </p:spTree>
  </p:cSld>
  <p:clrMapOvr>
    <a:masterClrMapping xmlns:a="http://schemas.openxmlformats.org/drawingml/2006/main"/>
  </p:clrMapOvr>
</p:sld>
</file>