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c28084c18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54fcd21f0434d"/>
  </p:sldMasterIdLst>
  <p:sldIdLst>
    <p:sldId xmlns:r="http://schemas.openxmlformats.org/officeDocument/2006/relationships" id="256" r:id="Rf90e8af62b8a4ae2"/>
    <p:sldId xmlns:r="http://schemas.openxmlformats.org/officeDocument/2006/relationships" id="257" r:id="Rd45d83dc0fd9477d"/>
    <p:sldId xmlns:r="http://schemas.openxmlformats.org/officeDocument/2006/relationships" id="258" r:id="R3bc57a92fe994b09"/>
    <p:sldId xmlns:r="http://schemas.openxmlformats.org/officeDocument/2006/relationships" id="259" r:id="Rddf93925977045d4"/>
    <p:sldId xmlns:r="http://schemas.openxmlformats.org/officeDocument/2006/relationships" id="260" r:id="Rb28b8fd28f8d4cc4"/>
    <p:sldId xmlns:r="http://schemas.openxmlformats.org/officeDocument/2006/relationships" id="261" r:id="R71283cba99f343b0"/>
    <p:sldId xmlns:r="http://schemas.openxmlformats.org/officeDocument/2006/relationships" id="262" r:id="R1e55f0ed9e01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4fcd21f0434d" /><Relationship Type="http://schemas.openxmlformats.org/officeDocument/2006/relationships/slide" Target="/ppt/slides/slide1.xml" Id="Rf90e8af62b8a4ae2" /><Relationship Type="http://schemas.openxmlformats.org/officeDocument/2006/relationships/slide" Target="/ppt/slides/slide2.xml" Id="Rd45d83dc0fd9477d" /><Relationship Type="http://schemas.openxmlformats.org/officeDocument/2006/relationships/slide" Target="/ppt/slides/slide3.xml" Id="R3bc57a92fe994b09" /><Relationship Type="http://schemas.openxmlformats.org/officeDocument/2006/relationships/slide" Target="/ppt/slides/slide4.xml" Id="Rddf93925977045d4" /><Relationship Type="http://schemas.openxmlformats.org/officeDocument/2006/relationships/slide" Target="/ppt/slides/slide5.xml" Id="Rb28b8fd28f8d4cc4" /><Relationship Type="http://schemas.openxmlformats.org/officeDocument/2006/relationships/slide" Target="/ppt/slides/slide6.xml" Id="R71283cba99f343b0" /><Relationship Type="http://schemas.openxmlformats.org/officeDocument/2006/relationships/slide" Target="/ppt/slides/slide7.xml" Id="R1e55f0ed9e01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f3d999af0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74491aa8a43e1" /><Relationship Type="http://schemas.openxmlformats.org/officeDocument/2006/relationships/theme" Target="/ppt/slideMasters/theme/theme1.xml" Id="Rbdc3d565044a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74491aa8a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20cb0e06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aaa516978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e5c8df15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e316f314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6882ea5d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f824e5d9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7b0eb33f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ELTERA SKAGERRAK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SKAGERRAK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8 643 927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7 216 217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40 720 434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Vipevegen 51F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post@eltera.no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www.eltera.no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918 672 567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SKAGERRAK AS</a:t>
            </a:r>
          </a:p>
        </p:txBody>
      </p:sp>
    </p:spTree>
  </p:cSld>
  <p:clrMapOvr>
    <a:masterClrMapping xmlns:a="http://schemas.openxmlformats.org/drawingml/2006/main"/>
  </p:clrMapOvr>
</p:sld>
</file>