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5fd726877e47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95d305563f45ad"/>
  </p:sldMasterIdLst>
  <p:sldIdLst>
    <p:sldId xmlns:r="http://schemas.openxmlformats.org/officeDocument/2006/relationships" id="256" r:id="R5bf7879dfca44986"/>
    <p:sldId xmlns:r="http://schemas.openxmlformats.org/officeDocument/2006/relationships" id="257" r:id="Rfced54da54344c95"/>
    <p:sldId xmlns:r="http://schemas.openxmlformats.org/officeDocument/2006/relationships" id="258" r:id="Rbfb4afafcac045d8"/>
    <p:sldId xmlns:r="http://schemas.openxmlformats.org/officeDocument/2006/relationships" id="259" r:id="Rbcb779a8e6ef43d2"/>
    <p:sldId xmlns:r="http://schemas.openxmlformats.org/officeDocument/2006/relationships" id="260" r:id="Rb438f5dfba564282"/>
    <p:sldId xmlns:r="http://schemas.openxmlformats.org/officeDocument/2006/relationships" id="261" r:id="R1ce033bf8fc040ad"/>
    <p:sldId xmlns:r="http://schemas.openxmlformats.org/officeDocument/2006/relationships" id="262" r:id="R08701b88411043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95d305563f45ad" /><Relationship Type="http://schemas.openxmlformats.org/officeDocument/2006/relationships/slide" Target="/ppt/slides/slide1.xml" Id="R5bf7879dfca44986" /><Relationship Type="http://schemas.openxmlformats.org/officeDocument/2006/relationships/slide" Target="/ppt/slides/slide2.xml" Id="Rfced54da54344c95" /><Relationship Type="http://schemas.openxmlformats.org/officeDocument/2006/relationships/slide" Target="/ppt/slides/slide3.xml" Id="Rbfb4afafcac045d8" /><Relationship Type="http://schemas.openxmlformats.org/officeDocument/2006/relationships/slide" Target="/ppt/slides/slide4.xml" Id="Rbcb779a8e6ef43d2" /><Relationship Type="http://schemas.openxmlformats.org/officeDocument/2006/relationships/slide" Target="/ppt/slides/slide5.xml" Id="Rb438f5dfba564282" /><Relationship Type="http://schemas.openxmlformats.org/officeDocument/2006/relationships/slide" Target="/ppt/slides/slide6.xml" Id="R1ce033bf8fc040ad" /><Relationship Type="http://schemas.openxmlformats.org/officeDocument/2006/relationships/slide" Target="/ppt/slides/slide7.xml" Id="R08701b88411043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d8c9802cd54c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56254a58045be" /><Relationship Type="http://schemas.openxmlformats.org/officeDocument/2006/relationships/theme" Target="/ppt/slideMasters/theme/theme1.xml" Id="R4fcdde6d93884a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156254a58045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6828886424c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39b48969b40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13bed5d8d47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fbc09be0446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fa10e6cb744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bd776310849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fd9476a4e46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CADEL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CADEL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CADEL SOLUTIONS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CADEL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CADEL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CADEL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30 355 928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7 124 209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5 737 670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2 985 953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16 393 804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CADEL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JAGU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JOTORO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KIGO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KRIMERO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LEAN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RIGS HOLDING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CADEL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Forusveien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post@cadel.no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www.cadel.no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918 679 235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CADEL SOLUTIONS AS</a:t>
            </a:r>
          </a:p>
        </p:txBody>
      </p:sp>
    </p:spTree>
  </p:cSld>
  <p:clrMapOvr>
    <a:masterClrMapping xmlns:a="http://schemas.openxmlformats.org/drawingml/2006/main"/>
  </p:clrMapOvr>
</p:sld>
</file>