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2af53a44c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5abdb49054c05"/>
  </p:sldMasterIdLst>
  <p:sldIdLst>
    <p:sldId xmlns:r="http://schemas.openxmlformats.org/officeDocument/2006/relationships" id="256" r:id="R930f32fbf47d43db"/>
    <p:sldId xmlns:r="http://schemas.openxmlformats.org/officeDocument/2006/relationships" id="257" r:id="R07dcc4ab37244b25"/>
    <p:sldId xmlns:r="http://schemas.openxmlformats.org/officeDocument/2006/relationships" id="258" r:id="R6829a91df6ac4dde"/>
    <p:sldId xmlns:r="http://schemas.openxmlformats.org/officeDocument/2006/relationships" id="259" r:id="R8e59274f50a44dc0"/>
    <p:sldId xmlns:r="http://schemas.openxmlformats.org/officeDocument/2006/relationships" id="260" r:id="R0ea3ad395bf947a7"/>
    <p:sldId xmlns:r="http://schemas.openxmlformats.org/officeDocument/2006/relationships" id="261" r:id="R6be65db4b6c14d3f"/>
    <p:sldId xmlns:r="http://schemas.openxmlformats.org/officeDocument/2006/relationships" id="262" r:id="R220e25a28a42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5abdb49054c05" /><Relationship Type="http://schemas.openxmlformats.org/officeDocument/2006/relationships/slide" Target="/ppt/slides/slide1.xml" Id="R930f32fbf47d43db" /><Relationship Type="http://schemas.openxmlformats.org/officeDocument/2006/relationships/slide" Target="/ppt/slides/slide2.xml" Id="R07dcc4ab37244b25" /><Relationship Type="http://schemas.openxmlformats.org/officeDocument/2006/relationships/slide" Target="/ppt/slides/slide3.xml" Id="R6829a91df6ac4dde" /><Relationship Type="http://schemas.openxmlformats.org/officeDocument/2006/relationships/slide" Target="/ppt/slides/slide4.xml" Id="R8e59274f50a44dc0" /><Relationship Type="http://schemas.openxmlformats.org/officeDocument/2006/relationships/slide" Target="/ppt/slides/slide5.xml" Id="R0ea3ad395bf947a7" /><Relationship Type="http://schemas.openxmlformats.org/officeDocument/2006/relationships/slide" Target="/ppt/slides/slide6.xml" Id="R6be65db4b6c14d3f" /><Relationship Type="http://schemas.openxmlformats.org/officeDocument/2006/relationships/slide" Target="/ppt/slides/slide7.xml" Id="R220e25a28a42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4e4acbc36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6286046c4597" /><Relationship Type="http://schemas.openxmlformats.org/officeDocument/2006/relationships/theme" Target="/ppt/slideMasters/theme/theme1.xml" Id="Rf7136c3e3483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56286046c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3473f6d5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7b732bb7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e2042b40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07707338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2cb3fb1a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ae950b7f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9c9c0503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AQUARIUS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STEPHANIE THORVALDSEN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 ZAULICH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Ellen Stephanie Thorvaldsen, Stokksundveien 1272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918 685 081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AQUARIUS HOLDING AS</a:t>
            </a:r>
          </a:p>
        </p:txBody>
      </p:sp>
    </p:spTree>
  </p:cSld>
  <p:clrMapOvr>
    <a:masterClrMapping xmlns:a="http://schemas.openxmlformats.org/drawingml/2006/main"/>
  </p:clrMapOvr>
</p:sld>
</file>