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82ccd9368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7966c2315477b"/>
  </p:sldMasterIdLst>
  <p:sldIdLst>
    <p:sldId xmlns:r="http://schemas.openxmlformats.org/officeDocument/2006/relationships" id="256" r:id="R9b7be18a6ce84d00"/>
    <p:sldId xmlns:r="http://schemas.openxmlformats.org/officeDocument/2006/relationships" id="257" r:id="Rc9aa88ce9c654735"/>
    <p:sldId xmlns:r="http://schemas.openxmlformats.org/officeDocument/2006/relationships" id="258" r:id="R8eb7a0df7a21441d"/>
    <p:sldId xmlns:r="http://schemas.openxmlformats.org/officeDocument/2006/relationships" id="259" r:id="R8f4b4248071c4544"/>
    <p:sldId xmlns:r="http://schemas.openxmlformats.org/officeDocument/2006/relationships" id="260" r:id="Rf689e2d476cd480a"/>
    <p:sldId xmlns:r="http://schemas.openxmlformats.org/officeDocument/2006/relationships" id="261" r:id="Re53f563ec39f4a0b"/>
    <p:sldId xmlns:r="http://schemas.openxmlformats.org/officeDocument/2006/relationships" id="262" r:id="Rb45f512ec945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7966c2315477b" /><Relationship Type="http://schemas.openxmlformats.org/officeDocument/2006/relationships/slide" Target="/ppt/slides/slide1.xml" Id="R9b7be18a6ce84d00" /><Relationship Type="http://schemas.openxmlformats.org/officeDocument/2006/relationships/slide" Target="/ppt/slides/slide2.xml" Id="Rc9aa88ce9c654735" /><Relationship Type="http://schemas.openxmlformats.org/officeDocument/2006/relationships/slide" Target="/ppt/slides/slide3.xml" Id="R8eb7a0df7a21441d" /><Relationship Type="http://schemas.openxmlformats.org/officeDocument/2006/relationships/slide" Target="/ppt/slides/slide4.xml" Id="R8f4b4248071c4544" /><Relationship Type="http://schemas.openxmlformats.org/officeDocument/2006/relationships/slide" Target="/ppt/slides/slide5.xml" Id="Rf689e2d476cd480a" /><Relationship Type="http://schemas.openxmlformats.org/officeDocument/2006/relationships/slide" Target="/ppt/slides/slide6.xml" Id="Re53f563ec39f4a0b" /><Relationship Type="http://schemas.openxmlformats.org/officeDocument/2006/relationships/slide" Target="/ppt/slides/slide7.xml" Id="Rb45f512ec945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5f6423b4a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bc798f7ff4106" /><Relationship Type="http://schemas.openxmlformats.org/officeDocument/2006/relationships/theme" Target="/ppt/slideMasters/theme/theme1.xml" Id="Rf75513181aca4e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bc798f7ff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fef23f4fc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612e9070f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bf1bd63cc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8107c1055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b779de967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6a69522e740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7dae79eb0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AGROSERVICE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AGROSERVICE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54 468 249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2 794 507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1 387 529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18 683 956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STORELI OLE HÅKON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VENEDOKKEN SVEIN OLAV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Nesmoen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ohs@agroservice.no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www.agroservice.no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918 685 162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AGROSERVICE AS</a:t>
            </a:r>
          </a:p>
        </p:txBody>
      </p:sp>
    </p:spTree>
  </p:cSld>
  <p:clrMapOvr>
    <a:masterClrMapping xmlns:a="http://schemas.openxmlformats.org/drawingml/2006/main"/>
  </p:clrMapOvr>
</p:sld>
</file>