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ae0cf8b9f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ad4bb8d61483a"/>
  </p:sldMasterIdLst>
  <p:sldIdLst>
    <p:sldId xmlns:r="http://schemas.openxmlformats.org/officeDocument/2006/relationships" id="256" r:id="Rb2734fcb047f4eda"/>
    <p:sldId xmlns:r="http://schemas.openxmlformats.org/officeDocument/2006/relationships" id="257" r:id="R897dea8aa0dc432f"/>
    <p:sldId xmlns:r="http://schemas.openxmlformats.org/officeDocument/2006/relationships" id="258" r:id="Rbc0c6b378c5543a2"/>
    <p:sldId xmlns:r="http://schemas.openxmlformats.org/officeDocument/2006/relationships" id="259" r:id="R88c67613c4564f52"/>
    <p:sldId xmlns:r="http://schemas.openxmlformats.org/officeDocument/2006/relationships" id="260" r:id="R9705cc9fc2b048dd"/>
    <p:sldId xmlns:r="http://schemas.openxmlformats.org/officeDocument/2006/relationships" id="261" r:id="R27f6af654256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ad4bb8d61483a" /><Relationship Type="http://schemas.openxmlformats.org/officeDocument/2006/relationships/slide" Target="/ppt/slides/slide1.xml" Id="Rb2734fcb047f4eda" /><Relationship Type="http://schemas.openxmlformats.org/officeDocument/2006/relationships/slide" Target="/ppt/slides/slide2.xml" Id="R897dea8aa0dc432f" /><Relationship Type="http://schemas.openxmlformats.org/officeDocument/2006/relationships/slide" Target="/ppt/slides/slide3.xml" Id="Rbc0c6b378c5543a2" /><Relationship Type="http://schemas.openxmlformats.org/officeDocument/2006/relationships/slide" Target="/ppt/slides/slide4.xml" Id="R88c67613c4564f52" /><Relationship Type="http://schemas.openxmlformats.org/officeDocument/2006/relationships/slide" Target="/ppt/slides/slide5.xml" Id="R9705cc9fc2b048dd" /><Relationship Type="http://schemas.openxmlformats.org/officeDocument/2006/relationships/slide" Target="/ppt/slides/slide6.xml" Id="R27f6af654256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3f87338eb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fceed8db421d" /><Relationship Type="http://schemas.openxmlformats.org/officeDocument/2006/relationships/theme" Target="/ppt/slideMasters/theme/theme1.xml" Id="R792f0a16975c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afceed8db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50783a0a7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105c7069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739b86e1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f66132345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08c46776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5bb3cc31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 &amp; ISAK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 &amp; ISAK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171B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918 696 210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 &amp; ISAK HOLDING AS</a:t>
            </a:r>
          </a:p>
        </p:txBody>
      </p:sp>
    </p:spTree>
  </p:cSld>
  <p:clrMapOvr>
    <a:masterClrMapping xmlns:a="http://schemas.openxmlformats.org/drawingml/2006/main"/>
  </p:clrMapOvr>
</p:sld>
</file>