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d8e43de1a64c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33ed06f97e4183"/>
  </p:sldMasterIdLst>
  <p:sldIdLst>
    <p:sldId xmlns:r="http://schemas.openxmlformats.org/officeDocument/2006/relationships" id="256" r:id="R42fb08f5c45548ae"/>
    <p:sldId xmlns:r="http://schemas.openxmlformats.org/officeDocument/2006/relationships" id="257" r:id="R19b35f2dad3b4829"/>
    <p:sldId xmlns:r="http://schemas.openxmlformats.org/officeDocument/2006/relationships" id="258" r:id="R62ff2e777d434f5f"/>
    <p:sldId xmlns:r="http://schemas.openxmlformats.org/officeDocument/2006/relationships" id="259" r:id="Rc13a58003e6042cf"/>
    <p:sldId xmlns:r="http://schemas.openxmlformats.org/officeDocument/2006/relationships" id="260" r:id="R6a576769b4034a16"/>
    <p:sldId xmlns:r="http://schemas.openxmlformats.org/officeDocument/2006/relationships" id="261" r:id="R44f5ad24048340ff"/>
    <p:sldId xmlns:r="http://schemas.openxmlformats.org/officeDocument/2006/relationships" id="262" r:id="R7e007c2575cd4f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33ed06f97e4183" /><Relationship Type="http://schemas.openxmlformats.org/officeDocument/2006/relationships/slide" Target="/ppt/slides/slide1.xml" Id="R42fb08f5c45548ae" /><Relationship Type="http://schemas.openxmlformats.org/officeDocument/2006/relationships/slide" Target="/ppt/slides/slide2.xml" Id="R19b35f2dad3b4829" /><Relationship Type="http://schemas.openxmlformats.org/officeDocument/2006/relationships/slide" Target="/ppt/slides/slide3.xml" Id="R62ff2e777d434f5f" /><Relationship Type="http://schemas.openxmlformats.org/officeDocument/2006/relationships/slide" Target="/ppt/slides/slide4.xml" Id="Rc13a58003e6042cf" /><Relationship Type="http://schemas.openxmlformats.org/officeDocument/2006/relationships/slide" Target="/ppt/slides/slide5.xml" Id="R6a576769b4034a16" /><Relationship Type="http://schemas.openxmlformats.org/officeDocument/2006/relationships/slide" Target="/ppt/slides/slide6.xml" Id="R44f5ad24048340ff" /><Relationship Type="http://schemas.openxmlformats.org/officeDocument/2006/relationships/slide" Target="/ppt/slides/slide7.xml" Id="R7e007c2575cd4f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6180a3e6e4d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811deda2d4bba" /><Relationship Type="http://schemas.openxmlformats.org/officeDocument/2006/relationships/theme" Target="/ppt/slideMasters/theme/theme1.xml" Id="R7e393ce0065a46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4811deda2d4b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1d116899b45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8c01cc36243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13e4131f848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5bf97326f49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e02799a0f4e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487bf3e5245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567fa50d744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Ø.K MASKINDRIFT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Ø.K 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Ø.K MASKINDRIFT AS ble etablert [år] og holder til i Lena.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Ø.K 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Ø.K 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Ø.K 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11 040 513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932 640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506 329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2 948 318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9 312 206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Ø.K 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ØYVIND STENSENG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Ø.K 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Slettavegen 324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2850 Lena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918 697 365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Ø.K MASKINDRIFT AS</a:t>
            </a:r>
          </a:p>
        </p:txBody>
      </p:sp>
    </p:spTree>
  </p:cSld>
  <p:clrMapOvr>
    <a:masterClrMapping xmlns:a="http://schemas.openxmlformats.org/drawingml/2006/main"/>
  </p:clrMapOvr>
</p:sld>
</file>