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43139950e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2646ccbbb4b60"/>
  </p:sldMasterIdLst>
  <p:sldIdLst>
    <p:sldId xmlns:r="http://schemas.openxmlformats.org/officeDocument/2006/relationships" id="256" r:id="Rcdb2c6420b45475c"/>
    <p:sldId xmlns:r="http://schemas.openxmlformats.org/officeDocument/2006/relationships" id="257" r:id="Ra7cb46a2af004e07"/>
    <p:sldId xmlns:r="http://schemas.openxmlformats.org/officeDocument/2006/relationships" id="258" r:id="Rece6c3e553c64802"/>
    <p:sldId xmlns:r="http://schemas.openxmlformats.org/officeDocument/2006/relationships" id="259" r:id="Rb9d247978bb244a7"/>
    <p:sldId xmlns:r="http://schemas.openxmlformats.org/officeDocument/2006/relationships" id="260" r:id="R0492d2c269314fad"/>
    <p:sldId xmlns:r="http://schemas.openxmlformats.org/officeDocument/2006/relationships" id="261" r:id="R5d9dd554b2e64470"/>
    <p:sldId xmlns:r="http://schemas.openxmlformats.org/officeDocument/2006/relationships" id="262" r:id="Re18160976c0b45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2646ccbbb4b60" /><Relationship Type="http://schemas.openxmlformats.org/officeDocument/2006/relationships/slide" Target="/ppt/slides/slide1.xml" Id="Rcdb2c6420b45475c" /><Relationship Type="http://schemas.openxmlformats.org/officeDocument/2006/relationships/slide" Target="/ppt/slides/slide2.xml" Id="Ra7cb46a2af004e07" /><Relationship Type="http://schemas.openxmlformats.org/officeDocument/2006/relationships/slide" Target="/ppt/slides/slide3.xml" Id="Rece6c3e553c64802" /><Relationship Type="http://schemas.openxmlformats.org/officeDocument/2006/relationships/slide" Target="/ppt/slides/slide4.xml" Id="Rb9d247978bb244a7" /><Relationship Type="http://schemas.openxmlformats.org/officeDocument/2006/relationships/slide" Target="/ppt/slides/slide5.xml" Id="R0492d2c269314fad" /><Relationship Type="http://schemas.openxmlformats.org/officeDocument/2006/relationships/slide" Target="/ppt/slides/slide6.xml" Id="R5d9dd554b2e64470" /><Relationship Type="http://schemas.openxmlformats.org/officeDocument/2006/relationships/slide" Target="/ppt/slides/slide7.xml" Id="Re18160976c0b45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20fc9a13d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1ea9617a4855" /><Relationship Type="http://schemas.openxmlformats.org/officeDocument/2006/relationships/theme" Target="/ppt/slideMasters/theme/theme1.xml" Id="R1fc87f70558e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d1ea9617a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f5dce041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af44d46c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c6651fdc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6716e7ac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6c1647fc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a467b90d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c471fd45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BRÆNDE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40 934 863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41 005 652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 JAN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918 700 099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 HOLDING AS</a:t>
            </a:r>
          </a:p>
        </p:txBody>
      </p:sp>
    </p:spTree>
  </p:cSld>
  <p:clrMapOvr>
    <a:masterClrMapping xmlns:a="http://schemas.openxmlformats.org/drawingml/2006/main"/>
  </p:clrMapOvr>
</p:sld>
</file>