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711aa0868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634d1ecc24e95"/>
  </p:sldMasterIdLst>
  <p:sldIdLst>
    <p:sldId xmlns:r="http://schemas.openxmlformats.org/officeDocument/2006/relationships" id="256" r:id="Re31e9c43e79f4687"/>
    <p:sldId xmlns:r="http://schemas.openxmlformats.org/officeDocument/2006/relationships" id="257" r:id="Rdaefb68fc84b4228"/>
    <p:sldId xmlns:r="http://schemas.openxmlformats.org/officeDocument/2006/relationships" id="258" r:id="R28c2f4aff2904bfc"/>
    <p:sldId xmlns:r="http://schemas.openxmlformats.org/officeDocument/2006/relationships" id="259" r:id="Rc8c95616aedd48bb"/>
    <p:sldId xmlns:r="http://schemas.openxmlformats.org/officeDocument/2006/relationships" id="260" r:id="R4f4bb244b6844544"/>
    <p:sldId xmlns:r="http://schemas.openxmlformats.org/officeDocument/2006/relationships" id="261" r:id="R276ec5746e204a89"/>
    <p:sldId xmlns:r="http://schemas.openxmlformats.org/officeDocument/2006/relationships" id="262" r:id="R11c41240c6ab48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634d1ecc24e95" /><Relationship Type="http://schemas.openxmlformats.org/officeDocument/2006/relationships/slide" Target="/ppt/slides/slide1.xml" Id="Re31e9c43e79f4687" /><Relationship Type="http://schemas.openxmlformats.org/officeDocument/2006/relationships/slide" Target="/ppt/slides/slide2.xml" Id="Rdaefb68fc84b4228" /><Relationship Type="http://schemas.openxmlformats.org/officeDocument/2006/relationships/slide" Target="/ppt/slides/slide3.xml" Id="R28c2f4aff2904bfc" /><Relationship Type="http://schemas.openxmlformats.org/officeDocument/2006/relationships/slide" Target="/ppt/slides/slide4.xml" Id="Rc8c95616aedd48bb" /><Relationship Type="http://schemas.openxmlformats.org/officeDocument/2006/relationships/slide" Target="/ppt/slides/slide5.xml" Id="R4f4bb244b6844544" /><Relationship Type="http://schemas.openxmlformats.org/officeDocument/2006/relationships/slide" Target="/ppt/slides/slide6.xml" Id="R276ec5746e204a89" /><Relationship Type="http://schemas.openxmlformats.org/officeDocument/2006/relationships/slide" Target="/ppt/slides/slide7.xml" Id="R11c41240c6ab48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1cd17fdb44e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23ed45664fcf" /><Relationship Type="http://schemas.openxmlformats.org/officeDocument/2006/relationships/theme" Target="/ppt/slideMasters/theme/theme1.xml" Id="R5883439f607a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b23ed4566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30820cd564d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917b5073e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e9dcc78c1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03b6840864d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e3fe28f1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ac2f7011b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a977916a9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5 430 695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