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5cd52f36094d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c8acd460b74458"/>
  </p:sldMasterIdLst>
  <p:sldIdLst>
    <p:sldId xmlns:r="http://schemas.openxmlformats.org/officeDocument/2006/relationships" id="256" r:id="R9ef97cd14ab7443b"/>
    <p:sldId xmlns:r="http://schemas.openxmlformats.org/officeDocument/2006/relationships" id="257" r:id="R02bedbe75c6e4b53"/>
    <p:sldId xmlns:r="http://schemas.openxmlformats.org/officeDocument/2006/relationships" id="258" r:id="R39211527caba4a4f"/>
    <p:sldId xmlns:r="http://schemas.openxmlformats.org/officeDocument/2006/relationships" id="259" r:id="R4b501566667b4e56"/>
    <p:sldId xmlns:r="http://schemas.openxmlformats.org/officeDocument/2006/relationships" id="260" r:id="Ra0c6ed122a784957"/>
    <p:sldId xmlns:r="http://schemas.openxmlformats.org/officeDocument/2006/relationships" id="261" r:id="Rdce806a0ad3f4a09"/>
    <p:sldId xmlns:r="http://schemas.openxmlformats.org/officeDocument/2006/relationships" id="262" r:id="Rb06fa81cd7f24f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c8acd460b74458" /><Relationship Type="http://schemas.openxmlformats.org/officeDocument/2006/relationships/slide" Target="/ppt/slides/slide1.xml" Id="R9ef97cd14ab7443b" /><Relationship Type="http://schemas.openxmlformats.org/officeDocument/2006/relationships/slide" Target="/ppt/slides/slide2.xml" Id="R02bedbe75c6e4b53" /><Relationship Type="http://schemas.openxmlformats.org/officeDocument/2006/relationships/slide" Target="/ppt/slides/slide3.xml" Id="R39211527caba4a4f" /><Relationship Type="http://schemas.openxmlformats.org/officeDocument/2006/relationships/slide" Target="/ppt/slides/slide4.xml" Id="R4b501566667b4e56" /><Relationship Type="http://schemas.openxmlformats.org/officeDocument/2006/relationships/slide" Target="/ppt/slides/slide5.xml" Id="Ra0c6ed122a784957" /><Relationship Type="http://schemas.openxmlformats.org/officeDocument/2006/relationships/slide" Target="/ppt/slides/slide6.xml" Id="Rdce806a0ad3f4a09" /><Relationship Type="http://schemas.openxmlformats.org/officeDocument/2006/relationships/slide" Target="/ppt/slides/slide7.xml" Id="Rb06fa81cd7f24f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cde5355c704c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a99bf1ee94d75" /><Relationship Type="http://schemas.openxmlformats.org/officeDocument/2006/relationships/theme" Target="/ppt/slideMasters/theme/theme1.xml" Id="R51a08d00048f41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7a99bf1ee94d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084b7311d49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879164e164c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9114e0c1644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749cc23704a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86fe644ab45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358027b1a4a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5781423334f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ZIBA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2 549 329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3 551 329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LIKEAGLOVE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Nordahlvegen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918 702 814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