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97c33f206f49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95509676b841de"/>
  </p:sldMasterIdLst>
  <p:sldIdLst>
    <p:sldId xmlns:r="http://schemas.openxmlformats.org/officeDocument/2006/relationships" id="256" r:id="R65d9e07b2761425b"/>
    <p:sldId xmlns:r="http://schemas.openxmlformats.org/officeDocument/2006/relationships" id="257" r:id="R471da68780774b95"/>
    <p:sldId xmlns:r="http://schemas.openxmlformats.org/officeDocument/2006/relationships" id="258" r:id="R014c1fc6fac741a8"/>
    <p:sldId xmlns:r="http://schemas.openxmlformats.org/officeDocument/2006/relationships" id="259" r:id="R1b132f4a74d84c71"/>
    <p:sldId xmlns:r="http://schemas.openxmlformats.org/officeDocument/2006/relationships" id="260" r:id="R2701bf7f8bd148fc"/>
    <p:sldId xmlns:r="http://schemas.openxmlformats.org/officeDocument/2006/relationships" id="261" r:id="Ra7743440734b4569"/>
    <p:sldId xmlns:r="http://schemas.openxmlformats.org/officeDocument/2006/relationships" id="262" r:id="R2a51af4b1a5e43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95509676b841de" /><Relationship Type="http://schemas.openxmlformats.org/officeDocument/2006/relationships/slide" Target="/ppt/slides/slide1.xml" Id="R65d9e07b2761425b" /><Relationship Type="http://schemas.openxmlformats.org/officeDocument/2006/relationships/slide" Target="/ppt/slides/slide2.xml" Id="R471da68780774b95" /><Relationship Type="http://schemas.openxmlformats.org/officeDocument/2006/relationships/slide" Target="/ppt/slides/slide3.xml" Id="R014c1fc6fac741a8" /><Relationship Type="http://schemas.openxmlformats.org/officeDocument/2006/relationships/slide" Target="/ppt/slides/slide4.xml" Id="R1b132f4a74d84c71" /><Relationship Type="http://schemas.openxmlformats.org/officeDocument/2006/relationships/slide" Target="/ppt/slides/slide5.xml" Id="R2701bf7f8bd148fc" /><Relationship Type="http://schemas.openxmlformats.org/officeDocument/2006/relationships/slide" Target="/ppt/slides/slide6.xml" Id="Ra7743440734b4569" /><Relationship Type="http://schemas.openxmlformats.org/officeDocument/2006/relationships/slide" Target="/ppt/slides/slide7.xml" Id="R2a51af4b1a5e43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d0db4edf2347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a69b9fafb4eb0" /><Relationship Type="http://schemas.openxmlformats.org/officeDocument/2006/relationships/theme" Target="/ppt/slideMasters/theme/theme1.xml" Id="Ra134d9e3ee1441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3a69b9fafb4e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b691278d94f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48a46fe0343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904a1cf894d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4c8ab63a54c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c7beb8c134c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c87a55b6546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c8125754043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CAGR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CAGR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CAGR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CAGR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CAGR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CAGR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1 043 255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13 715 718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13 764 158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CAGR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HENRIK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CAGR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Bjerkealleen 22B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918 702 849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CAGR AS</a:t>
            </a:r>
          </a:p>
        </p:txBody>
      </p:sp>
    </p:spTree>
  </p:cSld>
  <p:clrMapOvr>
    <a:masterClrMapping xmlns:a="http://schemas.openxmlformats.org/drawingml/2006/main"/>
  </p:clrMapOvr>
</p:sld>
</file>