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cf01087c7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f28376e164fc0"/>
  </p:sldMasterIdLst>
  <p:sldIdLst>
    <p:sldId xmlns:r="http://schemas.openxmlformats.org/officeDocument/2006/relationships" id="256" r:id="Rf16160e1ebea4d12"/>
    <p:sldId xmlns:r="http://schemas.openxmlformats.org/officeDocument/2006/relationships" id="257" r:id="Re50b2889d0de4406"/>
    <p:sldId xmlns:r="http://schemas.openxmlformats.org/officeDocument/2006/relationships" id="258" r:id="R51afa13196ff493d"/>
    <p:sldId xmlns:r="http://schemas.openxmlformats.org/officeDocument/2006/relationships" id="259" r:id="R9a6cb99abe524414"/>
    <p:sldId xmlns:r="http://schemas.openxmlformats.org/officeDocument/2006/relationships" id="260" r:id="R8c39a036e9c24f40"/>
    <p:sldId xmlns:r="http://schemas.openxmlformats.org/officeDocument/2006/relationships" id="261" r:id="R814db2f2d8824f50"/>
    <p:sldId xmlns:r="http://schemas.openxmlformats.org/officeDocument/2006/relationships" id="262" r:id="R8021bda4f202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f28376e164fc0" /><Relationship Type="http://schemas.openxmlformats.org/officeDocument/2006/relationships/slide" Target="/ppt/slides/slide1.xml" Id="Rf16160e1ebea4d12" /><Relationship Type="http://schemas.openxmlformats.org/officeDocument/2006/relationships/slide" Target="/ppt/slides/slide2.xml" Id="Re50b2889d0de4406" /><Relationship Type="http://schemas.openxmlformats.org/officeDocument/2006/relationships/slide" Target="/ppt/slides/slide3.xml" Id="R51afa13196ff493d" /><Relationship Type="http://schemas.openxmlformats.org/officeDocument/2006/relationships/slide" Target="/ppt/slides/slide4.xml" Id="R9a6cb99abe524414" /><Relationship Type="http://schemas.openxmlformats.org/officeDocument/2006/relationships/slide" Target="/ppt/slides/slide5.xml" Id="R8c39a036e9c24f40" /><Relationship Type="http://schemas.openxmlformats.org/officeDocument/2006/relationships/slide" Target="/ppt/slides/slide6.xml" Id="R814db2f2d8824f50" /><Relationship Type="http://schemas.openxmlformats.org/officeDocument/2006/relationships/slide" Target="/ppt/slides/slide7.xml" Id="R8021bda4f202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b7430b545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794bd3c94d33" /><Relationship Type="http://schemas.openxmlformats.org/officeDocument/2006/relationships/theme" Target="/ppt/slideMasters/theme/theme1.xml" Id="Rfd13c2ef655b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6794bd3c9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6ef41d7ce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a25bd37d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a98d39f9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efaaee3a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bb15997b4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93791499047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17b61917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 BILMESTER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 BILMESTER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HAHN IRINA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Stemmane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918 704 248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 BILMESTER AS</a:t>
            </a:r>
          </a:p>
        </p:txBody>
      </p:sp>
    </p:spTree>
  </p:cSld>
  <p:clrMapOvr>
    <a:masterClrMapping xmlns:a="http://schemas.openxmlformats.org/drawingml/2006/main"/>
  </p:clrMapOvr>
</p:sld>
</file>