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ffaa5d14e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8dabee55a4b6b"/>
  </p:sldMasterIdLst>
  <p:sldIdLst>
    <p:sldId xmlns:r="http://schemas.openxmlformats.org/officeDocument/2006/relationships" id="256" r:id="R76407fd858af4530"/>
    <p:sldId xmlns:r="http://schemas.openxmlformats.org/officeDocument/2006/relationships" id="257" r:id="Ra622b4b6fdf143d7"/>
    <p:sldId xmlns:r="http://schemas.openxmlformats.org/officeDocument/2006/relationships" id="258" r:id="R8ef15dcfa43744db"/>
    <p:sldId xmlns:r="http://schemas.openxmlformats.org/officeDocument/2006/relationships" id="259" r:id="Rd9cefdf00cfa4f25"/>
    <p:sldId xmlns:r="http://schemas.openxmlformats.org/officeDocument/2006/relationships" id="260" r:id="R40aa717d98974f9a"/>
    <p:sldId xmlns:r="http://schemas.openxmlformats.org/officeDocument/2006/relationships" id="261" r:id="Rd97053a5afae46ed"/>
    <p:sldId xmlns:r="http://schemas.openxmlformats.org/officeDocument/2006/relationships" id="262" r:id="R86e7e1f5de15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8dabee55a4b6b" /><Relationship Type="http://schemas.openxmlformats.org/officeDocument/2006/relationships/slide" Target="/ppt/slides/slide1.xml" Id="R76407fd858af4530" /><Relationship Type="http://schemas.openxmlformats.org/officeDocument/2006/relationships/slide" Target="/ppt/slides/slide2.xml" Id="Ra622b4b6fdf143d7" /><Relationship Type="http://schemas.openxmlformats.org/officeDocument/2006/relationships/slide" Target="/ppt/slides/slide3.xml" Id="R8ef15dcfa43744db" /><Relationship Type="http://schemas.openxmlformats.org/officeDocument/2006/relationships/slide" Target="/ppt/slides/slide4.xml" Id="Rd9cefdf00cfa4f25" /><Relationship Type="http://schemas.openxmlformats.org/officeDocument/2006/relationships/slide" Target="/ppt/slides/slide5.xml" Id="R40aa717d98974f9a" /><Relationship Type="http://schemas.openxmlformats.org/officeDocument/2006/relationships/slide" Target="/ppt/slides/slide6.xml" Id="Rd97053a5afae46ed" /><Relationship Type="http://schemas.openxmlformats.org/officeDocument/2006/relationships/slide" Target="/ppt/slides/slide7.xml" Id="R86e7e1f5de15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a19a687bb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e2de57564fd7" /><Relationship Type="http://schemas.openxmlformats.org/officeDocument/2006/relationships/theme" Target="/ppt/slideMasters/theme/theme1.xml" Id="Rdaed1739384a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8e2de5756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99a33954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dc2e037e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d8b4968d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7236d915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4a458653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a4844dae9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84217627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OSLOKJELLER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OSLOKJELLER BYGG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GRZEBALSKI DAWID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918 704 558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