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a15ab3aab845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a4dbb216343f7"/>
  </p:sldMasterIdLst>
  <p:sldIdLst>
    <p:sldId xmlns:r="http://schemas.openxmlformats.org/officeDocument/2006/relationships" id="256" r:id="R7dce924e1f614e79"/>
    <p:sldId xmlns:r="http://schemas.openxmlformats.org/officeDocument/2006/relationships" id="257" r:id="R81c0115c707f4768"/>
    <p:sldId xmlns:r="http://schemas.openxmlformats.org/officeDocument/2006/relationships" id="258" r:id="Rce62b2ad778341c9"/>
    <p:sldId xmlns:r="http://schemas.openxmlformats.org/officeDocument/2006/relationships" id="259" r:id="R1969edc0dae94550"/>
    <p:sldId xmlns:r="http://schemas.openxmlformats.org/officeDocument/2006/relationships" id="260" r:id="Rf0e62940cde74d2e"/>
    <p:sldId xmlns:r="http://schemas.openxmlformats.org/officeDocument/2006/relationships" id="261" r:id="Rfd2b6352c9e649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a4dbb216343f7" /><Relationship Type="http://schemas.openxmlformats.org/officeDocument/2006/relationships/slide" Target="/ppt/slides/slide1.xml" Id="R7dce924e1f614e79" /><Relationship Type="http://schemas.openxmlformats.org/officeDocument/2006/relationships/slide" Target="/ppt/slides/slide2.xml" Id="R81c0115c707f4768" /><Relationship Type="http://schemas.openxmlformats.org/officeDocument/2006/relationships/slide" Target="/ppt/slides/slide3.xml" Id="Rce62b2ad778341c9" /><Relationship Type="http://schemas.openxmlformats.org/officeDocument/2006/relationships/slide" Target="/ppt/slides/slide4.xml" Id="R1969edc0dae94550" /><Relationship Type="http://schemas.openxmlformats.org/officeDocument/2006/relationships/slide" Target="/ppt/slides/slide5.xml" Id="Rf0e62940cde74d2e" /><Relationship Type="http://schemas.openxmlformats.org/officeDocument/2006/relationships/slide" Target="/ppt/slides/slide6.xml" Id="Rfd2b6352c9e649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1e175b2744d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ee9f6e4fb42ba" /><Relationship Type="http://schemas.openxmlformats.org/officeDocument/2006/relationships/theme" Target="/ppt/slideMasters/theme/theme1.xml" Id="R11308bc6988148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aee9f6e4fb42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373bad33544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f1b37462e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31d389bb648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01e2e14f8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e0ab0bfdc46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161860bf6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HOBØL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HOBØL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HOBØL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HOBØL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HOBØL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HOBØL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Sånervei 228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1827 Hobøl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918 706 321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HOBØL ANLEGG AS</a:t>
            </a:r>
          </a:p>
        </p:txBody>
      </p:sp>
    </p:spTree>
  </p:cSld>
  <p:clrMapOvr>
    <a:masterClrMapping xmlns:a="http://schemas.openxmlformats.org/drawingml/2006/main"/>
  </p:clrMapOvr>
</p:sld>
</file>