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72e331c1e64a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c36db5b3c94007"/>
  </p:sldMasterIdLst>
  <p:sldIdLst>
    <p:sldId xmlns:r="http://schemas.openxmlformats.org/officeDocument/2006/relationships" id="256" r:id="Rbe814846519247be"/>
    <p:sldId xmlns:r="http://schemas.openxmlformats.org/officeDocument/2006/relationships" id="257" r:id="Rc6f37223a5924013"/>
    <p:sldId xmlns:r="http://schemas.openxmlformats.org/officeDocument/2006/relationships" id="258" r:id="R5174164bc49741aa"/>
    <p:sldId xmlns:r="http://schemas.openxmlformats.org/officeDocument/2006/relationships" id="259" r:id="R247a367774374842"/>
    <p:sldId xmlns:r="http://schemas.openxmlformats.org/officeDocument/2006/relationships" id="260" r:id="Re8e13567954f4b07"/>
    <p:sldId xmlns:r="http://schemas.openxmlformats.org/officeDocument/2006/relationships" id="261" r:id="R3bbcbbaf32204139"/>
    <p:sldId xmlns:r="http://schemas.openxmlformats.org/officeDocument/2006/relationships" id="262" r:id="Racfc4bedd9af4f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c36db5b3c94007" /><Relationship Type="http://schemas.openxmlformats.org/officeDocument/2006/relationships/slide" Target="/ppt/slides/slide1.xml" Id="Rbe814846519247be" /><Relationship Type="http://schemas.openxmlformats.org/officeDocument/2006/relationships/slide" Target="/ppt/slides/slide2.xml" Id="Rc6f37223a5924013" /><Relationship Type="http://schemas.openxmlformats.org/officeDocument/2006/relationships/slide" Target="/ppt/slides/slide3.xml" Id="R5174164bc49741aa" /><Relationship Type="http://schemas.openxmlformats.org/officeDocument/2006/relationships/slide" Target="/ppt/slides/slide4.xml" Id="R247a367774374842" /><Relationship Type="http://schemas.openxmlformats.org/officeDocument/2006/relationships/slide" Target="/ppt/slides/slide5.xml" Id="Re8e13567954f4b07" /><Relationship Type="http://schemas.openxmlformats.org/officeDocument/2006/relationships/slide" Target="/ppt/slides/slide6.xml" Id="R3bbcbbaf32204139" /><Relationship Type="http://schemas.openxmlformats.org/officeDocument/2006/relationships/slide" Target="/ppt/slides/slide7.xml" Id="Racfc4bedd9af4f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065aaa69574e5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71fad5b564853" /><Relationship Type="http://schemas.openxmlformats.org/officeDocument/2006/relationships/theme" Target="/ppt/slideMasters/theme/theme1.xml" Id="R46d318c4de3a477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371fad5b5648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5dd90d87a4b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3a292dfa046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f8290225744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5b8d200c543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ba394eba749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51356041941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9662f0c3147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HOBØL ANLEGG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HOBØL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HOBØL ANLEGG AS ble etablert [år] og holder til i Hobøl.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HOBØL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HOBØL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HOBØL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4 854 915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315 170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334 437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6 382 090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7 146 282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HOBØL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BJONER JO SIGURD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HOBØL ANLEGG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 Sånervei 228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1827 Hobøl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918 706 321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HOBØL ANLEGG AS</a:t>
            </a:r>
          </a:p>
        </p:txBody>
      </p:sp>
    </p:spTree>
  </p:cSld>
  <p:clrMapOvr>
    <a:masterClrMapping xmlns:a="http://schemas.openxmlformats.org/drawingml/2006/main"/>
  </p:clrMapOvr>
</p:sld>
</file>