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a6889b725b40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6aee58f9034325"/>
  </p:sldMasterIdLst>
  <p:sldIdLst>
    <p:sldId xmlns:r="http://schemas.openxmlformats.org/officeDocument/2006/relationships" id="256" r:id="Rc39ebcd3368c42bf"/>
    <p:sldId xmlns:r="http://schemas.openxmlformats.org/officeDocument/2006/relationships" id="257" r:id="R358d7de84f934290"/>
    <p:sldId xmlns:r="http://schemas.openxmlformats.org/officeDocument/2006/relationships" id="258" r:id="R5dd4362921d146d0"/>
    <p:sldId xmlns:r="http://schemas.openxmlformats.org/officeDocument/2006/relationships" id="259" r:id="Rbe8dd333acb24087"/>
    <p:sldId xmlns:r="http://schemas.openxmlformats.org/officeDocument/2006/relationships" id="260" r:id="Rb9c0c15b2ca14a7e"/>
    <p:sldId xmlns:r="http://schemas.openxmlformats.org/officeDocument/2006/relationships" id="261" r:id="Rb385ced80a2849f5"/>
    <p:sldId xmlns:r="http://schemas.openxmlformats.org/officeDocument/2006/relationships" id="262" r:id="R6fcf254bf7f548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6aee58f9034325" /><Relationship Type="http://schemas.openxmlformats.org/officeDocument/2006/relationships/slide" Target="/ppt/slides/slide1.xml" Id="Rc39ebcd3368c42bf" /><Relationship Type="http://schemas.openxmlformats.org/officeDocument/2006/relationships/slide" Target="/ppt/slides/slide2.xml" Id="R358d7de84f934290" /><Relationship Type="http://schemas.openxmlformats.org/officeDocument/2006/relationships/slide" Target="/ppt/slides/slide3.xml" Id="R5dd4362921d146d0" /><Relationship Type="http://schemas.openxmlformats.org/officeDocument/2006/relationships/slide" Target="/ppt/slides/slide4.xml" Id="Rbe8dd333acb24087" /><Relationship Type="http://schemas.openxmlformats.org/officeDocument/2006/relationships/slide" Target="/ppt/slides/slide5.xml" Id="Rb9c0c15b2ca14a7e" /><Relationship Type="http://schemas.openxmlformats.org/officeDocument/2006/relationships/slide" Target="/ppt/slides/slide6.xml" Id="Rb385ced80a2849f5" /><Relationship Type="http://schemas.openxmlformats.org/officeDocument/2006/relationships/slide" Target="/ppt/slides/slide7.xml" Id="R6fcf254bf7f548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814293ad6a46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0997d9e3c4330" /><Relationship Type="http://schemas.openxmlformats.org/officeDocument/2006/relationships/theme" Target="/ppt/slideMasters/theme/theme1.xml" Id="R4366bbfab94b41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30997d9e3c43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c8521eaeb4c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0ee80ef3442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5bf9e4b5d45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1f655dca748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c6aa28f8843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b1356bb844f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7c4753b024e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EGW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EGW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−97 849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−94 437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1 312 871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GARTLAND WAHLSTRØM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Sundts gate 38A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918 709 355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EGW HOLDING AS</a:t>
            </a:r>
          </a:p>
        </p:txBody>
      </p:sp>
    </p:spTree>
  </p:cSld>
  <p:clrMapOvr>
    <a:masterClrMapping xmlns:a="http://schemas.openxmlformats.org/drawingml/2006/main"/>
  </p:clrMapOvr>
</p:sld>
</file>