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0c9696e7f1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32faa983ef400b"/>
  </p:sldMasterIdLst>
  <p:sldIdLst>
    <p:sldId xmlns:r="http://schemas.openxmlformats.org/officeDocument/2006/relationships" id="256" r:id="Rafb082edd22144b8"/>
    <p:sldId xmlns:r="http://schemas.openxmlformats.org/officeDocument/2006/relationships" id="257" r:id="Rcd199658ad334724"/>
    <p:sldId xmlns:r="http://schemas.openxmlformats.org/officeDocument/2006/relationships" id="258" r:id="Rd915a567c4884516"/>
    <p:sldId xmlns:r="http://schemas.openxmlformats.org/officeDocument/2006/relationships" id="259" r:id="R13df237b7e284ec8"/>
    <p:sldId xmlns:r="http://schemas.openxmlformats.org/officeDocument/2006/relationships" id="260" r:id="R0effb079f54a473c"/>
    <p:sldId xmlns:r="http://schemas.openxmlformats.org/officeDocument/2006/relationships" id="261" r:id="R3bf4a93047f14800"/>
    <p:sldId xmlns:r="http://schemas.openxmlformats.org/officeDocument/2006/relationships" id="262" r:id="R0ddd7734c03949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2faa983ef400b" /><Relationship Type="http://schemas.openxmlformats.org/officeDocument/2006/relationships/slide" Target="/ppt/slides/slide1.xml" Id="Rafb082edd22144b8" /><Relationship Type="http://schemas.openxmlformats.org/officeDocument/2006/relationships/slide" Target="/ppt/slides/slide2.xml" Id="Rcd199658ad334724" /><Relationship Type="http://schemas.openxmlformats.org/officeDocument/2006/relationships/slide" Target="/ppt/slides/slide3.xml" Id="Rd915a567c4884516" /><Relationship Type="http://schemas.openxmlformats.org/officeDocument/2006/relationships/slide" Target="/ppt/slides/slide4.xml" Id="R13df237b7e284ec8" /><Relationship Type="http://schemas.openxmlformats.org/officeDocument/2006/relationships/slide" Target="/ppt/slides/slide5.xml" Id="R0effb079f54a473c" /><Relationship Type="http://schemas.openxmlformats.org/officeDocument/2006/relationships/slide" Target="/ppt/slides/slide6.xml" Id="R3bf4a93047f14800" /><Relationship Type="http://schemas.openxmlformats.org/officeDocument/2006/relationships/slide" Target="/ppt/slides/slide7.xml" Id="R0ddd7734c03949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2dad6a39547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9a8ac80d34854" /><Relationship Type="http://schemas.openxmlformats.org/officeDocument/2006/relationships/theme" Target="/ppt/slideMasters/theme/theme1.xml" Id="R350708a472bc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49a8ac80d348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1060c6d844c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288b0e687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dbfc2c1e643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1e1f2fffa4b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c0e4ee31a48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ace2015be4f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8254de07740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SEMPER EXCELSIOR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243 611 103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246 697 695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TRULS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918 711 937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