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cf9f749ad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addcec8604a34"/>
  </p:sldMasterIdLst>
  <p:sldIdLst>
    <p:sldId xmlns:r="http://schemas.openxmlformats.org/officeDocument/2006/relationships" id="256" r:id="Rf9615590b85a4ac7"/>
    <p:sldId xmlns:r="http://schemas.openxmlformats.org/officeDocument/2006/relationships" id="257" r:id="Rae7b27328ae741eb"/>
    <p:sldId xmlns:r="http://schemas.openxmlformats.org/officeDocument/2006/relationships" id="258" r:id="Rf05371dee6b24e6d"/>
    <p:sldId xmlns:r="http://schemas.openxmlformats.org/officeDocument/2006/relationships" id="259" r:id="Re326198b77fb479e"/>
    <p:sldId xmlns:r="http://schemas.openxmlformats.org/officeDocument/2006/relationships" id="260" r:id="R8f522426f34041de"/>
    <p:sldId xmlns:r="http://schemas.openxmlformats.org/officeDocument/2006/relationships" id="261" r:id="Ra1f5de4c861f44e2"/>
    <p:sldId xmlns:r="http://schemas.openxmlformats.org/officeDocument/2006/relationships" id="262" r:id="Re8dca027447e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addcec8604a34" /><Relationship Type="http://schemas.openxmlformats.org/officeDocument/2006/relationships/slide" Target="/ppt/slides/slide1.xml" Id="Rf9615590b85a4ac7" /><Relationship Type="http://schemas.openxmlformats.org/officeDocument/2006/relationships/slide" Target="/ppt/slides/slide2.xml" Id="Rae7b27328ae741eb" /><Relationship Type="http://schemas.openxmlformats.org/officeDocument/2006/relationships/slide" Target="/ppt/slides/slide3.xml" Id="Rf05371dee6b24e6d" /><Relationship Type="http://schemas.openxmlformats.org/officeDocument/2006/relationships/slide" Target="/ppt/slides/slide4.xml" Id="Re326198b77fb479e" /><Relationship Type="http://schemas.openxmlformats.org/officeDocument/2006/relationships/slide" Target="/ppt/slides/slide5.xml" Id="R8f522426f34041de" /><Relationship Type="http://schemas.openxmlformats.org/officeDocument/2006/relationships/slide" Target="/ppt/slides/slide6.xml" Id="Ra1f5de4c861f44e2" /><Relationship Type="http://schemas.openxmlformats.org/officeDocument/2006/relationships/slide" Target="/ppt/slides/slide7.xml" Id="Re8dca027447e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f4c07eaaa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053f505d343c7" /><Relationship Type="http://schemas.openxmlformats.org/officeDocument/2006/relationships/theme" Target="/ppt/slideMasters/theme/theme1.xml" Id="R62c68f4a79c7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053f505d3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6f84f17a9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8d670b5fd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deaa1214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46729641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b62ebf26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c6382d0d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98edf13e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