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ec36db671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481a880554c84"/>
  </p:sldMasterIdLst>
  <p:sldIdLst>
    <p:sldId xmlns:r="http://schemas.openxmlformats.org/officeDocument/2006/relationships" id="256" r:id="R8b8e5ed105484778"/>
    <p:sldId xmlns:r="http://schemas.openxmlformats.org/officeDocument/2006/relationships" id="257" r:id="Rb14aa5730b5c46d4"/>
    <p:sldId xmlns:r="http://schemas.openxmlformats.org/officeDocument/2006/relationships" id="258" r:id="Rf75dd630ac1e4b43"/>
    <p:sldId xmlns:r="http://schemas.openxmlformats.org/officeDocument/2006/relationships" id="259" r:id="R9544547376ba44a2"/>
    <p:sldId xmlns:r="http://schemas.openxmlformats.org/officeDocument/2006/relationships" id="260" r:id="R49fca4dedb2a434b"/>
    <p:sldId xmlns:r="http://schemas.openxmlformats.org/officeDocument/2006/relationships" id="261" r:id="R4b0dba34e7134258"/>
    <p:sldId xmlns:r="http://schemas.openxmlformats.org/officeDocument/2006/relationships" id="262" r:id="R52ae6e45db02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481a880554c84" /><Relationship Type="http://schemas.openxmlformats.org/officeDocument/2006/relationships/slide" Target="/ppt/slides/slide1.xml" Id="R8b8e5ed105484778" /><Relationship Type="http://schemas.openxmlformats.org/officeDocument/2006/relationships/slide" Target="/ppt/slides/slide2.xml" Id="Rb14aa5730b5c46d4" /><Relationship Type="http://schemas.openxmlformats.org/officeDocument/2006/relationships/slide" Target="/ppt/slides/slide3.xml" Id="Rf75dd630ac1e4b43" /><Relationship Type="http://schemas.openxmlformats.org/officeDocument/2006/relationships/slide" Target="/ppt/slides/slide4.xml" Id="R9544547376ba44a2" /><Relationship Type="http://schemas.openxmlformats.org/officeDocument/2006/relationships/slide" Target="/ppt/slides/slide5.xml" Id="R49fca4dedb2a434b" /><Relationship Type="http://schemas.openxmlformats.org/officeDocument/2006/relationships/slide" Target="/ppt/slides/slide6.xml" Id="R4b0dba34e7134258" /><Relationship Type="http://schemas.openxmlformats.org/officeDocument/2006/relationships/slide" Target="/ppt/slides/slide7.xml" Id="R52ae6e45db02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b85113d974e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5a62e1fc14d6c" /><Relationship Type="http://schemas.openxmlformats.org/officeDocument/2006/relationships/theme" Target="/ppt/slideMasters/theme/theme1.xml" Id="Rb07b4fd07051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5a62e1fc1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b8f298a2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cb0c44409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6109881c40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e47ed634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1f575ab6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dbddb5f3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818cb6993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HAGRI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GRIMM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Grimm, Lysaker brygge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918 714 146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