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a3e5664d4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ba560915a4d5d"/>
  </p:sldMasterIdLst>
  <p:sldIdLst>
    <p:sldId xmlns:r="http://schemas.openxmlformats.org/officeDocument/2006/relationships" id="256" r:id="Reb16da5c825940b2"/>
    <p:sldId xmlns:r="http://schemas.openxmlformats.org/officeDocument/2006/relationships" id="257" r:id="R9e3a42d1e15746b6"/>
    <p:sldId xmlns:r="http://schemas.openxmlformats.org/officeDocument/2006/relationships" id="258" r:id="R8f34d1dbfd2d4b86"/>
    <p:sldId xmlns:r="http://schemas.openxmlformats.org/officeDocument/2006/relationships" id="259" r:id="R4f3eb4e9f0b04c73"/>
    <p:sldId xmlns:r="http://schemas.openxmlformats.org/officeDocument/2006/relationships" id="260" r:id="R22928b0299ae4d4c"/>
    <p:sldId xmlns:r="http://schemas.openxmlformats.org/officeDocument/2006/relationships" id="261" r:id="R8211b6f229d74336"/>
    <p:sldId xmlns:r="http://schemas.openxmlformats.org/officeDocument/2006/relationships" id="262" r:id="R00a223a9aca3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ba560915a4d5d" /><Relationship Type="http://schemas.openxmlformats.org/officeDocument/2006/relationships/slide" Target="/ppt/slides/slide1.xml" Id="Reb16da5c825940b2" /><Relationship Type="http://schemas.openxmlformats.org/officeDocument/2006/relationships/slide" Target="/ppt/slides/slide2.xml" Id="R9e3a42d1e15746b6" /><Relationship Type="http://schemas.openxmlformats.org/officeDocument/2006/relationships/slide" Target="/ppt/slides/slide3.xml" Id="R8f34d1dbfd2d4b86" /><Relationship Type="http://schemas.openxmlformats.org/officeDocument/2006/relationships/slide" Target="/ppt/slides/slide4.xml" Id="R4f3eb4e9f0b04c73" /><Relationship Type="http://schemas.openxmlformats.org/officeDocument/2006/relationships/slide" Target="/ppt/slides/slide5.xml" Id="R22928b0299ae4d4c" /><Relationship Type="http://schemas.openxmlformats.org/officeDocument/2006/relationships/slide" Target="/ppt/slides/slide6.xml" Id="R8211b6f229d74336" /><Relationship Type="http://schemas.openxmlformats.org/officeDocument/2006/relationships/slide" Target="/ppt/slides/slide7.xml" Id="R00a223a9aca3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eccd82ebb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e07939ea4249" /><Relationship Type="http://schemas.openxmlformats.org/officeDocument/2006/relationships/theme" Target="/ppt/slideMasters/theme/theme1.xml" Id="Rfa7171320b8a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3e07939ea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7f3a8a34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4b337e4de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20f2dd39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ed9caa8f0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e06c011f0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e2038cf9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b1560189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Kirkebyenga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