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dda07bd73b4c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5122b210844df5"/>
  </p:sldMasterIdLst>
  <p:sldIdLst>
    <p:sldId xmlns:r="http://schemas.openxmlformats.org/officeDocument/2006/relationships" id="256" r:id="R552f4156b4504838"/>
    <p:sldId xmlns:r="http://schemas.openxmlformats.org/officeDocument/2006/relationships" id="257" r:id="Rd4ff92db262c4da9"/>
    <p:sldId xmlns:r="http://schemas.openxmlformats.org/officeDocument/2006/relationships" id="258" r:id="Rffd77a039b8b441d"/>
    <p:sldId xmlns:r="http://schemas.openxmlformats.org/officeDocument/2006/relationships" id="259" r:id="R53bf067bfc8d4bd4"/>
    <p:sldId xmlns:r="http://schemas.openxmlformats.org/officeDocument/2006/relationships" id="260" r:id="R50e9900fb09b4eca"/>
    <p:sldId xmlns:r="http://schemas.openxmlformats.org/officeDocument/2006/relationships" id="261" r:id="R976e524c78d84c0e"/>
    <p:sldId xmlns:r="http://schemas.openxmlformats.org/officeDocument/2006/relationships" id="262" r:id="R32005dc3ce3141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5122b210844df5" /><Relationship Type="http://schemas.openxmlformats.org/officeDocument/2006/relationships/slide" Target="/ppt/slides/slide1.xml" Id="R552f4156b4504838" /><Relationship Type="http://schemas.openxmlformats.org/officeDocument/2006/relationships/slide" Target="/ppt/slides/slide2.xml" Id="Rd4ff92db262c4da9" /><Relationship Type="http://schemas.openxmlformats.org/officeDocument/2006/relationships/slide" Target="/ppt/slides/slide3.xml" Id="Rffd77a039b8b441d" /><Relationship Type="http://schemas.openxmlformats.org/officeDocument/2006/relationships/slide" Target="/ppt/slides/slide4.xml" Id="R53bf067bfc8d4bd4" /><Relationship Type="http://schemas.openxmlformats.org/officeDocument/2006/relationships/slide" Target="/ppt/slides/slide5.xml" Id="R50e9900fb09b4eca" /><Relationship Type="http://schemas.openxmlformats.org/officeDocument/2006/relationships/slide" Target="/ppt/slides/slide6.xml" Id="R976e524c78d84c0e" /><Relationship Type="http://schemas.openxmlformats.org/officeDocument/2006/relationships/slide" Target="/ppt/slides/slide7.xml" Id="R32005dc3ce3141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e7ec56d58744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8dd286cb447e2" /><Relationship Type="http://schemas.openxmlformats.org/officeDocument/2006/relationships/theme" Target="/ppt/slideMasters/theme/theme1.xml" Id="Rfab626869e5545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78dd286cb447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11c8984414f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47a7d35cb45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2dcc1287044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d8ac82dcb46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3e81474ed44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fe384816343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b8cb005854e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 MORTEN SVINGEN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MORTEN SVINGEN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 MORTEN SVINGEN AS ble etablert [år] og holder til i Høvåg.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MORTEN SVINGEN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MORTEN SVINGEN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MORTEN SVINGEN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3 490 926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133 634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363 603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1 251 084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MORTEN SVINGEN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SVINGEN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MORTEN SVINGEN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Humlejordet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918 715 037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MORTEN SVINGEN AS</a:t>
            </a:r>
          </a:p>
        </p:txBody>
      </p:sp>
    </p:spTree>
  </p:cSld>
  <p:clrMapOvr>
    <a:masterClrMapping xmlns:a="http://schemas.openxmlformats.org/drawingml/2006/main"/>
  </p:clrMapOvr>
</p:sld>
</file>