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eaff88f0d5140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82e64a4c344156"/>
  </p:sldMasterIdLst>
  <p:sldIdLst>
    <p:sldId xmlns:r="http://schemas.openxmlformats.org/officeDocument/2006/relationships" id="256" r:id="R7cb20ed0d2d9439d"/>
    <p:sldId xmlns:r="http://schemas.openxmlformats.org/officeDocument/2006/relationships" id="257" r:id="R63af9e3160d846e9"/>
    <p:sldId xmlns:r="http://schemas.openxmlformats.org/officeDocument/2006/relationships" id="258" r:id="Ref130159b9b848fe"/>
    <p:sldId xmlns:r="http://schemas.openxmlformats.org/officeDocument/2006/relationships" id="259" r:id="Rbf1f6f750496474d"/>
    <p:sldId xmlns:r="http://schemas.openxmlformats.org/officeDocument/2006/relationships" id="260" r:id="R46be311aead54741"/>
    <p:sldId xmlns:r="http://schemas.openxmlformats.org/officeDocument/2006/relationships" id="261" r:id="R629190a9057b457e"/>
    <p:sldId xmlns:r="http://schemas.openxmlformats.org/officeDocument/2006/relationships" id="262" r:id="R9de62f781ed04a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82e64a4c344156" /><Relationship Type="http://schemas.openxmlformats.org/officeDocument/2006/relationships/slide" Target="/ppt/slides/slide1.xml" Id="R7cb20ed0d2d9439d" /><Relationship Type="http://schemas.openxmlformats.org/officeDocument/2006/relationships/slide" Target="/ppt/slides/slide2.xml" Id="R63af9e3160d846e9" /><Relationship Type="http://schemas.openxmlformats.org/officeDocument/2006/relationships/slide" Target="/ppt/slides/slide3.xml" Id="Ref130159b9b848fe" /><Relationship Type="http://schemas.openxmlformats.org/officeDocument/2006/relationships/slide" Target="/ppt/slides/slide4.xml" Id="Rbf1f6f750496474d" /><Relationship Type="http://schemas.openxmlformats.org/officeDocument/2006/relationships/slide" Target="/ppt/slides/slide5.xml" Id="R46be311aead54741" /><Relationship Type="http://schemas.openxmlformats.org/officeDocument/2006/relationships/slide" Target="/ppt/slides/slide6.xml" Id="R629190a9057b457e" /><Relationship Type="http://schemas.openxmlformats.org/officeDocument/2006/relationships/slide" Target="/ppt/slides/slide7.xml" Id="R9de62f781ed04a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f6cac4ad95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0a4024bef455f" /><Relationship Type="http://schemas.openxmlformats.org/officeDocument/2006/relationships/theme" Target="/ppt/slideMasters/theme/theme1.xml" Id="R43b77296e59844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b0a4024bef45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38138841f4f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ccba938a548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efba655945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a862524f0c4e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7a992dcaf47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c06b2a4b4742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050146b2b44a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HYRE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310 850 029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3 998 883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904 774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147 792 357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270 482 630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MOBILITY GROUP AS  –  72,2 %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HYRE MIPCO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MOBI MANAGEMENT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GJØNNES MODERN LIFESTYLE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VILDMA HOLDING AS  –  0,2 %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0301-208/110, Christian Krohgs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918 719 601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HYRE AS</a:t>
            </a:r>
          </a:p>
        </p:txBody>
      </p:sp>
    </p:spTree>
  </p:cSld>
  <p:clrMapOvr>
    <a:masterClrMapping xmlns:a="http://schemas.openxmlformats.org/drawingml/2006/main"/>
  </p:clrMapOvr>
</p:sld>
</file>