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e14ebcb12847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3928aa0fd647ac"/>
  </p:sldMasterIdLst>
  <p:sldIdLst>
    <p:sldId xmlns:r="http://schemas.openxmlformats.org/officeDocument/2006/relationships" id="256" r:id="R30a6737143b54702"/>
    <p:sldId xmlns:r="http://schemas.openxmlformats.org/officeDocument/2006/relationships" id="257" r:id="R28deee3f0a914ef7"/>
    <p:sldId xmlns:r="http://schemas.openxmlformats.org/officeDocument/2006/relationships" id="258" r:id="Rb3a3ae2ca8d845f6"/>
    <p:sldId xmlns:r="http://schemas.openxmlformats.org/officeDocument/2006/relationships" id="259" r:id="Ra2a030c78dae4e05"/>
    <p:sldId xmlns:r="http://schemas.openxmlformats.org/officeDocument/2006/relationships" id="260" r:id="R25b0455547d84e1b"/>
    <p:sldId xmlns:r="http://schemas.openxmlformats.org/officeDocument/2006/relationships" id="261" r:id="R592014de1d714e52"/>
    <p:sldId xmlns:r="http://schemas.openxmlformats.org/officeDocument/2006/relationships" id="262" r:id="R5774d37531db49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928aa0fd647ac" /><Relationship Type="http://schemas.openxmlformats.org/officeDocument/2006/relationships/slide" Target="/ppt/slides/slide1.xml" Id="R30a6737143b54702" /><Relationship Type="http://schemas.openxmlformats.org/officeDocument/2006/relationships/slide" Target="/ppt/slides/slide2.xml" Id="R28deee3f0a914ef7" /><Relationship Type="http://schemas.openxmlformats.org/officeDocument/2006/relationships/slide" Target="/ppt/slides/slide3.xml" Id="Rb3a3ae2ca8d845f6" /><Relationship Type="http://schemas.openxmlformats.org/officeDocument/2006/relationships/slide" Target="/ppt/slides/slide4.xml" Id="Ra2a030c78dae4e05" /><Relationship Type="http://schemas.openxmlformats.org/officeDocument/2006/relationships/slide" Target="/ppt/slides/slide5.xml" Id="R25b0455547d84e1b" /><Relationship Type="http://schemas.openxmlformats.org/officeDocument/2006/relationships/slide" Target="/ppt/slides/slide6.xml" Id="R592014de1d714e52" /><Relationship Type="http://schemas.openxmlformats.org/officeDocument/2006/relationships/slide" Target="/ppt/slides/slide7.xml" Id="R5774d37531db49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e1bb90dd6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ff456e8ab4ed9" /><Relationship Type="http://schemas.openxmlformats.org/officeDocument/2006/relationships/theme" Target="/ppt/slideMasters/theme/theme1.xml" Id="R9435f11ab0b3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6ff456e8ab4e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a7dd29e6949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f131516314b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d5f06e0a3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6947e993a40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5f97e74a241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753e887bf49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5712deee5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J.E.B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J.E.B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J.E.B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J.E.B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J.E.B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J.E.B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726 962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726 962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J.E.B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J.E.B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Myrlia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918 720 162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J.E.B HOLDING AS</a:t>
            </a:r>
          </a:p>
        </p:txBody>
      </p:sp>
    </p:spTree>
  </p:cSld>
  <p:clrMapOvr>
    <a:masterClrMapping xmlns:a="http://schemas.openxmlformats.org/drawingml/2006/main"/>
  </p:clrMapOvr>
</p:sld>
</file>