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0d1de839b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eeedf6f124c9b"/>
  </p:sldMasterIdLst>
  <p:sldIdLst>
    <p:sldId xmlns:r="http://schemas.openxmlformats.org/officeDocument/2006/relationships" id="256" r:id="Ra90408e27ea34591"/>
    <p:sldId xmlns:r="http://schemas.openxmlformats.org/officeDocument/2006/relationships" id="257" r:id="R519b38fb18c54f10"/>
    <p:sldId xmlns:r="http://schemas.openxmlformats.org/officeDocument/2006/relationships" id="258" r:id="R57500d004e154f4a"/>
    <p:sldId xmlns:r="http://schemas.openxmlformats.org/officeDocument/2006/relationships" id="259" r:id="Refbd1494ff254206"/>
    <p:sldId xmlns:r="http://schemas.openxmlformats.org/officeDocument/2006/relationships" id="260" r:id="Re2e3c0873714498a"/>
    <p:sldId xmlns:r="http://schemas.openxmlformats.org/officeDocument/2006/relationships" id="261" r:id="R4c9f27c77d7c4649"/>
    <p:sldId xmlns:r="http://schemas.openxmlformats.org/officeDocument/2006/relationships" id="262" r:id="R65ac76cc5c9c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eeedf6f124c9b" /><Relationship Type="http://schemas.openxmlformats.org/officeDocument/2006/relationships/slide" Target="/ppt/slides/slide1.xml" Id="Ra90408e27ea34591" /><Relationship Type="http://schemas.openxmlformats.org/officeDocument/2006/relationships/slide" Target="/ppt/slides/slide2.xml" Id="R519b38fb18c54f10" /><Relationship Type="http://schemas.openxmlformats.org/officeDocument/2006/relationships/slide" Target="/ppt/slides/slide3.xml" Id="R57500d004e154f4a" /><Relationship Type="http://schemas.openxmlformats.org/officeDocument/2006/relationships/slide" Target="/ppt/slides/slide4.xml" Id="Refbd1494ff254206" /><Relationship Type="http://schemas.openxmlformats.org/officeDocument/2006/relationships/slide" Target="/ppt/slides/slide5.xml" Id="Re2e3c0873714498a" /><Relationship Type="http://schemas.openxmlformats.org/officeDocument/2006/relationships/slide" Target="/ppt/slides/slide6.xml" Id="R4c9f27c77d7c4649" /><Relationship Type="http://schemas.openxmlformats.org/officeDocument/2006/relationships/slide" Target="/ppt/slides/slide7.xml" Id="R65ac76cc5c9c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3b5db8fb6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f6b85d1b4c1b" /><Relationship Type="http://schemas.openxmlformats.org/officeDocument/2006/relationships/theme" Target="/ppt/slideMasters/theme/theme1.xml" Id="R08bfbecc9026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7f6b85d1b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58b8789b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e890c03c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a4628998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b52b4be7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6feebb9bc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7b6da339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933a5319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ØEN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7 970 191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ØEN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Trøogutu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918 720 774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ØEN HOLDING AS</a:t>
            </a:r>
          </a:p>
        </p:txBody>
      </p:sp>
    </p:spTree>
  </p:cSld>
  <p:clrMapOvr>
    <a:masterClrMapping xmlns:a="http://schemas.openxmlformats.org/drawingml/2006/main"/>
  </p:clrMapOvr>
</p:sld>
</file>