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9dded0274645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2b75a5598f40df"/>
  </p:sldMasterIdLst>
  <p:sldIdLst>
    <p:sldId xmlns:r="http://schemas.openxmlformats.org/officeDocument/2006/relationships" id="256" r:id="Rcb46faf202b44425"/>
    <p:sldId xmlns:r="http://schemas.openxmlformats.org/officeDocument/2006/relationships" id="257" r:id="R78db2b3e361f4c63"/>
    <p:sldId xmlns:r="http://schemas.openxmlformats.org/officeDocument/2006/relationships" id="258" r:id="Raa8a97039a224a05"/>
    <p:sldId xmlns:r="http://schemas.openxmlformats.org/officeDocument/2006/relationships" id="259" r:id="R573cb341e801409b"/>
    <p:sldId xmlns:r="http://schemas.openxmlformats.org/officeDocument/2006/relationships" id="260" r:id="R2a4bf1d52f2d4dd9"/>
    <p:sldId xmlns:r="http://schemas.openxmlformats.org/officeDocument/2006/relationships" id="261" r:id="R73cb995c49654eb5"/>
    <p:sldId xmlns:r="http://schemas.openxmlformats.org/officeDocument/2006/relationships" id="262" r:id="R75e85391e6804a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2b75a5598f40df" /><Relationship Type="http://schemas.openxmlformats.org/officeDocument/2006/relationships/slide" Target="/ppt/slides/slide1.xml" Id="Rcb46faf202b44425" /><Relationship Type="http://schemas.openxmlformats.org/officeDocument/2006/relationships/slide" Target="/ppt/slides/slide2.xml" Id="R78db2b3e361f4c63" /><Relationship Type="http://schemas.openxmlformats.org/officeDocument/2006/relationships/slide" Target="/ppt/slides/slide3.xml" Id="Raa8a97039a224a05" /><Relationship Type="http://schemas.openxmlformats.org/officeDocument/2006/relationships/slide" Target="/ppt/slides/slide4.xml" Id="R573cb341e801409b" /><Relationship Type="http://schemas.openxmlformats.org/officeDocument/2006/relationships/slide" Target="/ppt/slides/slide5.xml" Id="R2a4bf1d52f2d4dd9" /><Relationship Type="http://schemas.openxmlformats.org/officeDocument/2006/relationships/slide" Target="/ppt/slides/slide6.xml" Id="R73cb995c49654eb5" /><Relationship Type="http://schemas.openxmlformats.org/officeDocument/2006/relationships/slide" Target="/ppt/slides/slide7.xml" Id="R75e85391e6804a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d4f77a6aae4e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67aac7d17473a" /><Relationship Type="http://schemas.openxmlformats.org/officeDocument/2006/relationships/theme" Target="/ppt/slideMasters/theme/theme1.xml" Id="R8f4b61db8b0c43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667aac7d1747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6fee0229b42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5f532fd4f4d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eb842d25e4d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757fd932c42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1bd5879784d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10895f94e4e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cebb3c1fd4d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SKAARET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SKAARET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SKAARET HOLDING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SKAARET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SKAARET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SKAARET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9 067 078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−4 867 212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18 932 584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144 792 543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164 205 422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SKAARET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SKAARET PER OTTAR  –  25,6 %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SKAARET HOLDING AS  –  25,6 %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SKAARET HOLDING AS  –  25,6 %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SUNDBYE STEIN ANDERS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LISE SKAARET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SKAARET INGRID  –  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SKAARET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Drengsrudbekken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76 17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918 722 882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SKAARET HOLDING AS</a:t>
            </a:r>
          </a:p>
        </p:txBody>
      </p:sp>
    </p:spTree>
  </p:cSld>
  <p:clrMapOvr>
    <a:masterClrMapping xmlns:a="http://schemas.openxmlformats.org/drawingml/2006/main"/>
  </p:clrMapOvr>
</p:sld>
</file>