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9716afe9de146a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4e6574588bb4fdc"/>
  </p:sldMasterIdLst>
  <p:sldIdLst>
    <p:sldId xmlns:r="http://schemas.openxmlformats.org/officeDocument/2006/relationships" id="256" r:id="R98bed339c7eb466f"/>
    <p:sldId xmlns:r="http://schemas.openxmlformats.org/officeDocument/2006/relationships" id="257" r:id="R84891e0cb4694ad6"/>
    <p:sldId xmlns:r="http://schemas.openxmlformats.org/officeDocument/2006/relationships" id="258" r:id="R74b878965ba6447a"/>
    <p:sldId xmlns:r="http://schemas.openxmlformats.org/officeDocument/2006/relationships" id="259" r:id="R1ac84a7ab17f4530"/>
    <p:sldId xmlns:r="http://schemas.openxmlformats.org/officeDocument/2006/relationships" id="260" r:id="R0409ea2e0a254eb2"/>
    <p:sldId xmlns:r="http://schemas.openxmlformats.org/officeDocument/2006/relationships" id="261" r:id="Rd2695d3c4b194bd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e6574588bb4fdc" /><Relationship Type="http://schemas.openxmlformats.org/officeDocument/2006/relationships/slide" Target="/ppt/slides/slide1.xml" Id="R98bed339c7eb466f" /><Relationship Type="http://schemas.openxmlformats.org/officeDocument/2006/relationships/slide" Target="/ppt/slides/slide2.xml" Id="R84891e0cb4694ad6" /><Relationship Type="http://schemas.openxmlformats.org/officeDocument/2006/relationships/slide" Target="/ppt/slides/slide3.xml" Id="R74b878965ba6447a" /><Relationship Type="http://schemas.openxmlformats.org/officeDocument/2006/relationships/slide" Target="/ppt/slides/slide4.xml" Id="R1ac84a7ab17f4530" /><Relationship Type="http://schemas.openxmlformats.org/officeDocument/2006/relationships/slide" Target="/ppt/slides/slide5.xml" Id="R0409ea2e0a254eb2" /><Relationship Type="http://schemas.openxmlformats.org/officeDocument/2006/relationships/slide" Target="/ppt/slides/slide6.xml" Id="Rd2695d3c4b194bd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dd8b3a770c460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220398dd43471f" /><Relationship Type="http://schemas.openxmlformats.org/officeDocument/2006/relationships/theme" Target="/ppt/slideMasters/theme/theme1.xml" Id="R42beb7ab8df048d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3220398dd43471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30c577c94f448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ca90b3dff6404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08d0758005467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53e1c5eaec45b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a55df7c1bb4b6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9090b99aba4ed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STIFTELSEN STJØRDAL ARBEIDERKVINNELAG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STJØRDAL ARBEIDERKVINNELAG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STIFTELSEN STJØRDAL ARBEIDERKVINNELAG ble etablert [år] og holder til i Stjørdal.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STJØRDAL ARBEIDERKVINNELAG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STJØRDAL ARBEIDERKVINNELAG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STJØRDAL ARBEIDERKVINNELAG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−14 367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51 634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1 438 662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1 438 662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STJØRDAL ARBEIDERKVINNELAG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Jorun K. Thyholt, Vassbygdvegen 131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7512 Stjørdal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jorunk.tyholt@gmail.com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918 734 015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STJØRDAL ARBEIDERKVINNELAG</a:t>
            </a:r>
          </a:p>
        </p:txBody>
      </p:sp>
    </p:spTree>
  </p:cSld>
  <p:clrMapOvr>
    <a:masterClrMapping xmlns:a="http://schemas.openxmlformats.org/drawingml/2006/main"/>
  </p:clrMapOvr>
</p:sld>
</file>