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aaebb0f8a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b2b0396894883"/>
  </p:sldMasterIdLst>
  <p:sldIdLst>
    <p:sldId xmlns:r="http://schemas.openxmlformats.org/officeDocument/2006/relationships" id="256" r:id="R93b85a9f886647b8"/>
    <p:sldId xmlns:r="http://schemas.openxmlformats.org/officeDocument/2006/relationships" id="257" r:id="Rabf36d80e1934803"/>
    <p:sldId xmlns:r="http://schemas.openxmlformats.org/officeDocument/2006/relationships" id="258" r:id="R1468685343dd43d1"/>
    <p:sldId xmlns:r="http://schemas.openxmlformats.org/officeDocument/2006/relationships" id="259" r:id="R79785f442f044761"/>
    <p:sldId xmlns:r="http://schemas.openxmlformats.org/officeDocument/2006/relationships" id="260" r:id="R1a2602ca6fd04fe8"/>
    <p:sldId xmlns:r="http://schemas.openxmlformats.org/officeDocument/2006/relationships" id="261" r:id="Rfe0e7db448d0431f"/>
    <p:sldId xmlns:r="http://schemas.openxmlformats.org/officeDocument/2006/relationships" id="262" r:id="Rb90fe26090cb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b2b0396894883" /><Relationship Type="http://schemas.openxmlformats.org/officeDocument/2006/relationships/slide" Target="/ppt/slides/slide1.xml" Id="R93b85a9f886647b8" /><Relationship Type="http://schemas.openxmlformats.org/officeDocument/2006/relationships/slide" Target="/ppt/slides/slide2.xml" Id="Rabf36d80e1934803" /><Relationship Type="http://schemas.openxmlformats.org/officeDocument/2006/relationships/slide" Target="/ppt/slides/slide3.xml" Id="R1468685343dd43d1" /><Relationship Type="http://schemas.openxmlformats.org/officeDocument/2006/relationships/slide" Target="/ppt/slides/slide4.xml" Id="R79785f442f044761" /><Relationship Type="http://schemas.openxmlformats.org/officeDocument/2006/relationships/slide" Target="/ppt/slides/slide5.xml" Id="R1a2602ca6fd04fe8" /><Relationship Type="http://schemas.openxmlformats.org/officeDocument/2006/relationships/slide" Target="/ppt/slides/slide6.xml" Id="Rfe0e7db448d0431f" /><Relationship Type="http://schemas.openxmlformats.org/officeDocument/2006/relationships/slide" Target="/ppt/slides/slide7.xml" Id="Rb90fe26090cb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67b90d01f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f3b6c7c424adb" /><Relationship Type="http://schemas.openxmlformats.org/officeDocument/2006/relationships/theme" Target="/ppt/slideMasters/theme/theme1.xml" Id="R7bbc024fe610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f3b6c7c42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c509f74f14f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db030e4c7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dd881f4f9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aa794d93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d9e05fefc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cf54cf0e9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0c7e7509d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INGVAR RØANG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INGVAR RØANG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RØANG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INGVAR RØANG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INGVAR RØANG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INGVAR RØANG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29 455 309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29 558 834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INGVAR RØANG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RØANG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INGVAR RØANG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Haxthausens gate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918 738 827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INGVAR RØANG AS</a:t>
            </a:r>
          </a:p>
        </p:txBody>
      </p:sp>
    </p:spTree>
  </p:cSld>
  <p:clrMapOvr>
    <a:masterClrMapping xmlns:a="http://schemas.openxmlformats.org/drawingml/2006/main"/>
  </p:clrMapOvr>
</p:sld>
</file>