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b2622edde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cbd52b6db459b"/>
  </p:sldMasterIdLst>
  <p:sldIdLst>
    <p:sldId xmlns:r="http://schemas.openxmlformats.org/officeDocument/2006/relationships" id="256" r:id="Rded63de1d3e5423c"/>
    <p:sldId xmlns:r="http://schemas.openxmlformats.org/officeDocument/2006/relationships" id="257" r:id="Re09882f972e34017"/>
    <p:sldId xmlns:r="http://schemas.openxmlformats.org/officeDocument/2006/relationships" id="258" r:id="R7817b691ebd04d85"/>
    <p:sldId xmlns:r="http://schemas.openxmlformats.org/officeDocument/2006/relationships" id="259" r:id="Rc60ca16cd0c54b1e"/>
    <p:sldId xmlns:r="http://schemas.openxmlformats.org/officeDocument/2006/relationships" id="260" r:id="R5a22f62466e449bc"/>
    <p:sldId xmlns:r="http://schemas.openxmlformats.org/officeDocument/2006/relationships" id="261" r:id="R37e9a60b9f544fb3"/>
    <p:sldId xmlns:r="http://schemas.openxmlformats.org/officeDocument/2006/relationships" id="262" r:id="R52a43ba683ea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cbd52b6db459b" /><Relationship Type="http://schemas.openxmlformats.org/officeDocument/2006/relationships/slide" Target="/ppt/slides/slide1.xml" Id="Rded63de1d3e5423c" /><Relationship Type="http://schemas.openxmlformats.org/officeDocument/2006/relationships/slide" Target="/ppt/slides/slide2.xml" Id="Re09882f972e34017" /><Relationship Type="http://schemas.openxmlformats.org/officeDocument/2006/relationships/slide" Target="/ppt/slides/slide3.xml" Id="R7817b691ebd04d85" /><Relationship Type="http://schemas.openxmlformats.org/officeDocument/2006/relationships/slide" Target="/ppt/slides/slide4.xml" Id="Rc60ca16cd0c54b1e" /><Relationship Type="http://schemas.openxmlformats.org/officeDocument/2006/relationships/slide" Target="/ppt/slides/slide5.xml" Id="R5a22f62466e449bc" /><Relationship Type="http://schemas.openxmlformats.org/officeDocument/2006/relationships/slide" Target="/ppt/slides/slide6.xml" Id="R37e9a60b9f544fb3" /><Relationship Type="http://schemas.openxmlformats.org/officeDocument/2006/relationships/slide" Target="/ppt/slides/slide7.xml" Id="R52a43ba683ea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87cc92b1b4a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7a76e8274414" /><Relationship Type="http://schemas.openxmlformats.org/officeDocument/2006/relationships/theme" Target="/ppt/slideMasters/theme/theme1.xml" Id="Ra2c3da8658a6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97a76e827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bbb88688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d9193a3a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3c4faf270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fcf4bbc14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83a03f82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f37e49d79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944a5677e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ESTERO BYGG &amp; MALING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ESTERO BYGG &amp; MALING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ESTERO BYGG &amp; MALING AS ble etablert [år] og holder til i Hølen.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ESTERO BYGG &amp; MALING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ESTERO BYGG &amp; MALING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ESTERO BYGG &amp; MALING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1 331 764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ESTERO BYGG &amp; MALING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ESTERO BYGG &amp; MALING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Hobølvei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1550 Hølen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tadas@ginstata.no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918 745 459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ESTERO BYGG &amp; MALING AS</a:t>
            </a:r>
          </a:p>
        </p:txBody>
      </p:sp>
    </p:spTree>
  </p:cSld>
  <p:clrMapOvr>
    <a:masterClrMapping xmlns:a="http://schemas.openxmlformats.org/drawingml/2006/main"/>
  </p:clrMapOvr>
</p:sld>
</file>