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2791bb1ab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59ea33e6c48e3"/>
  </p:sldMasterIdLst>
  <p:sldIdLst>
    <p:sldId xmlns:r="http://schemas.openxmlformats.org/officeDocument/2006/relationships" id="256" r:id="Rd2c8b6b064224377"/>
    <p:sldId xmlns:r="http://schemas.openxmlformats.org/officeDocument/2006/relationships" id="257" r:id="R6d9da94986a44dbe"/>
    <p:sldId xmlns:r="http://schemas.openxmlformats.org/officeDocument/2006/relationships" id="258" r:id="R185303c4d0bd4a15"/>
    <p:sldId xmlns:r="http://schemas.openxmlformats.org/officeDocument/2006/relationships" id="259" r:id="R3bfd12f06a9f49d1"/>
    <p:sldId xmlns:r="http://schemas.openxmlformats.org/officeDocument/2006/relationships" id="260" r:id="R64c9eda2710b4c97"/>
    <p:sldId xmlns:r="http://schemas.openxmlformats.org/officeDocument/2006/relationships" id="261" r:id="R20423c5352d94d64"/>
    <p:sldId xmlns:r="http://schemas.openxmlformats.org/officeDocument/2006/relationships" id="262" r:id="Rc5be5ec50fb7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59ea33e6c48e3" /><Relationship Type="http://schemas.openxmlformats.org/officeDocument/2006/relationships/slide" Target="/ppt/slides/slide1.xml" Id="Rd2c8b6b064224377" /><Relationship Type="http://schemas.openxmlformats.org/officeDocument/2006/relationships/slide" Target="/ppt/slides/slide2.xml" Id="R6d9da94986a44dbe" /><Relationship Type="http://schemas.openxmlformats.org/officeDocument/2006/relationships/slide" Target="/ppt/slides/slide3.xml" Id="R185303c4d0bd4a15" /><Relationship Type="http://schemas.openxmlformats.org/officeDocument/2006/relationships/slide" Target="/ppt/slides/slide4.xml" Id="R3bfd12f06a9f49d1" /><Relationship Type="http://schemas.openxmlformats.org/officeDocument/2006/relationships/slide" Target="/ppt/slides/slide5.xml" Id="R64c9eda2710b4c97" /><Relationship Type="http://schemas.openxmlformats.org/officeDocument/2006/relationships/slide" Target="/ppt/slides/slide6.xml" Id="R20423c5352d94d64" /><Relationship Type="http://schemas.openxmlformats.org/officeDocument/2006/relationships/slide" Target="/ppt/slides/slide7.xml" Id="Rc5be5ec50fb7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98d0d2758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6ca8e1574f60" /><Relationship Type="http://schemas.openxmlformats.org/officeDocument/2006/relationships/theme" Target="/ppt/slideMasters/theme/theme1.xml" Id="R9620020bf37d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76ca8e157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71449224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117050a4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21f82d14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66b03e6c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3cbb04f25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219147ca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636c2e8cc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 KARRANJ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 KARRANJ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809 038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NJÅL AAMYRI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njal@reginol.no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918 745 572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 KARRANJ AS</a:t>
            </a:r>
          </a:p>
        </p:txBody>
      </p:sp>
    </p:spTree>
  </p:cSld>
  <p:clrMapOvr>
    <a:masterClrMapping xmlns:a="http://schemas.openxmlformats.org/drawingml/2006/main"/>
  </p:clrMapOvr>
</p:sld>
</file>