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dfde9b6b4947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967f4517d7441e"/>
  </p:sldMasterIdLst>
  <p:sldIdLst>
    <p:sldId xmlns:r="http://schemas.openxmlformats.org/officeDocument/2006/relationships" id="256" r:id="Ra2bbb0c06f4445c7"/>
    <p:sldId xmlns:r="http://schemas.openxmlformats.org/officeDocument/2006/relationships" id="257" r:id="R52260efbe47f4d00"/>
    <p:sldId xmlns:r="http://schemas.openxmlformats.org/officeDocument/2006/relationships" id="258" r:id="Rb6b962931fc344a1"/>
    <p:sldId xmlns:r="http://schemas.openxmlformats.org/officeDocument/2006/relationships" id="259" r:id="Rac21b72a804d4bc3"/>
    <p:sldId xmlns:r="http://schemas.openxmlformats.org/officeDocument/2006/relationships" id="260" r:id="Rcb9ab8511af04a53"/>
    <p:sldId xmlns:r="http://schemas.openxmlformats.org/officeDocument/2006/relationships" id="261" r:id="Ree2db7995bea47dd"/>
    <p:sldId xmlns:r="http://schemas.openxmlformats.org/officeDocument/2006/relationships" id="262" r:id="R4042c116da5f40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67f4517d7441e" /><Relationship Type="http://schemas.openxmlformats.org/officeDocument/2006/relationships/slide" Target="/ppt/slides/slide1.xml" Id="Ra2bbb0c06f4445c7" /><Relationship Type="http://schemas.openxmlformats.org/officeDocument/2006/relationships/slide" Target="/ppt/slides/slide2.xml" Id="R52260efbe47f4d00" /><Relationship Type="http://schemas.openxmlformats.org/officeDocument/2006/relationships/slide" Target="/ppt/slides/slide3.xml" Id="Rb6b962931fc344a1" /><Relationship Type="http://schemas.openxmlformats.org/officeDocument/2006/relationships/slide" Target="/ppt/slides/slide4.xml" Id="Rac21b72a804d4bc3" /><Relationship Type="http://schemas.openxmlformats.org/officeDocument/2006/relationships/slide" Target="/ppt/slides/slide5.xml" Id="Rcb9ab8511af04a53" /><Relationship Type="http://schemas.openxmlformats.org/officeDocument/2006/relationships/slide" Target="/ppt/slides/slide6.xml" Id="Ree2db7995bea47dd" /><Relationship Type="http://schemas.openxmlformats.org/officeDocument/2006/relationships/slide" Target="/ppt/slides/slide7.xml" Id="R4042c116da5f40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b976b1b924a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46c334dd14f6e" /><Relationship Type="http://schemas.openxmlformats.org/officeDocument/2006/relationships/theme" Target="/ppt/slideMasters/theme/theme1.xml" Id="R04dd42a396f144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e46c334dd14f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13ba6359748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16b3944ac40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f6678d57441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195f16f354e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874c358e146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82e4f59ee4d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e492de79c48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DERBITAK MALCO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DERBITAK MALCO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DERBITAK MALCO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DERBITAK MALCO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DERBITAK MALCO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DERBITAK MALCO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38 090 194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3 657 451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2 233 232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2 095 144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11 860 665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DERBITAK MALCO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MALCO HOLDING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TROMMESTAD HOLDING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DERBITAK MALCO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Skibåsen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918 750 592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DERBITAK MALCO AS</a:t>
            </a:r>
          </a:p>
        </p:txBody>
      </p:sp>
    </p:spTree>
  </p:cSld>
  <p:clrMapOvr>
    <a:masterClrMapping xmlns:a="http://schemas.openxmlformats.org/drawingml/2006/main"/>
  </p:clrMapOvr>
</p:sld>
</file>