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e93ed3047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9cfc4240b4784"/>
  </p:sldMasterIdLst>
  <p:sldIdLst>
    <p:sldId xmlns:r="http://schemas.openxmlformats.org/officeDocument/2006/relationships" id="256" r:id="Rfbcbb02a741640aa"/>
    <p:sldId xmlns:r="http://schemas.openxmlformats.org/officeDocument/2006/relationships" id="257" r:id="R399a9fdb6c4140d8"/>
    <p:sldId xmlns:r="http://schemas.openxmlformats.org/officeDocument/2006/relationships" id="258" r:id="R977c164d92ef4f12"/>
    <p:sldId xmlns:r="http://schemas.openxmlformats.org/officeDocument/2006/relationships" id="259" r:id="R43fef56d5b7b49cd"/>
    <p:sldId xmlns:r="http://schemas.openxmlformats.org/officeDocument/2006/relationships" id="260" r:id="R8ee13e1163604729"/>
    <p:sldId xmlns:r="http://schemas.openxmlformats.org/officeDocument/2006/relationships" id="261" r:id="Rd5524cc00fe1493a"/>
    <p:sldId xmlns:r="http://schemas.openxmlformats.org/officeDocument/2006/relationships" id="262" r:id="R3a57a6e6a494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9cfc4240b4784" /><Relationship Type="http://schemas.openxmlformats.org/officeDocument/2006/relationships/slide" Target="/ppt/slides/slide1.xml" Id="Rfbcbb02a741640aa" /><Relationship Type="http://schemas.openxmlformats.org/officeDocument/2006/relationships/slide" Target="/ppt/slides/slide2.xml" Id="R399a9fdb6c4140d8" /><Relationship Type="http://schemas.openxmlformats.org/officeDocument/2006/relationships/slide" Target="/ppt/slides/slide3.xml" Id="R977c164d92ef4f12" /><Relationship Type="http://schemas.openxmlformats.org/officeDocument/2006/relationships/slide" Target="/ppt/slides/slide4.xml" Id="R43fef56d5b7b49cd" /><Relationship Type="http://schemas.openxmlformats.org/officeDocument/2006/relationships/slide" Target="/ppt/slides/slide5.xml" Id="R8ee13e1163604729" /><Relationship Type="http://schemas.openxmlformats.org/officeDocument/2006/relationships/slide" Target="/ppt/slides/slide6.xml" Id="Rd5524cc00fe1493a" /><Relationship Type="http://schemas.openxmlformats.org/officeDocument/2006/relationships/slide" Target="/ppt/slides/slide7.xml" Id="R3a57a6e6a494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7c7259d6b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9a373e47c484e" /><Relationship Type="http://schemas.openxmlformats.org/officeDocument/2006/relationships/theme" Target="/ppt/slideMasters/theme/theme1.xml" Id="Rd499941eb089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9a373e47c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96561a5f3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75bf92fc7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f16c7820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1a7abf22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08c05199c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a8f30a76347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c8a3ad52c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LIGHTHOUSE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LIGHTHOUSE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14 274 368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Thaulows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918 751 777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