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9e130919d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820695cb44b05"/>
  </p:sldMasterIdLst>
  <p:sldIdLst>
    <p:sldId xmlns:r="http://schemas.openxmlformats.org/officeDocument/2006/relationships" id="256" r:id="Ra5f8154c16834e70"/>
    <p:sldId xmlns:r="http://schemas.openxmlformats.org/officeDocument/2006/relationships" id="257" r:id="Rc9cee136afe74f20"/>
    <p:sldId xmlns:r="http://schemas.openxmlformats.org/officeDocument/2006/relationships" id="258" r:id="R776a0f44123242bb"/>
    <p:sldId xmlns:r="http://schemas.openxmlformats.org/officeDocument/2006/relationships" id="259" r:id="R83052a50d5cb43cd"/>
    <p:sldId xmlns:r="http://schemas.openxmlformats.org/officeDocument/2006/relationships" id="260" r:id="R216162c549fd49e7"/>
    <p:sldId xmlns:r="http://schemas.openxmlformats.org/officeDocument/2006/relationships" id="261" r:id="R2aa710a71d664f67"/>
    <p:sldId xmlns:r="http://schemas.openxmlformats.org/officeDocument/2006/relationships" id="262" r:id="R82bd85592189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820695cb44b05" /><Relationship Type="http://schemas.openxmlformats.org/officeDocument/2006/relationships/slide" Target="/ppt/slides/slide1.xml" Id="Ra5f8154c16834e70" /><Relationship Type="http://schemas.openxmlformats.org/officeDocument/2006/relationships/slide" Target="/ppt/slides/slide2.xml" Id="Rc9cee136afe74f20" /><Relationship Type="http://schemas.openxmlformats.org/officeDocument/2006/relationships/slide" Target="/ppt/slides/slide3.xml" Id="R776a0f44123242bb" /><Relationship Type="http://schemas.openxmlformats.org/officeDocument/2006/relationships/slide" Target="/ppt/slides/slide4.xml" Id="R83052a50d5cb43cd" /><Relationship Type="http://schemas.openxmlformats.org/officeDocument/2006/relationships/slide" Target="/ppt/slides/slide5.xml" Id="R216162c549fd49e7" /><Relationship Type="http://schemas.openxmlformats.org/officeDocument/2006/relationships/slide" Target="/ppt/slides/slide6.xml" Id="R2aa710a71d664f67" /><Relationship Type="http://schemas.openxmlformats.org/officeDocument/2006/relationships/slide" Target="/ppt/slides/slide7.xml" Id="R82bd85592189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9e98fb1b244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4ee16430641aa" /><Relationship Type="http://schemas.openxmlformats.org/officeDocument/2006/relationships/theme" Target="/ppt/slideMasters/theme/theme1.xml" Id="R5ff88394afd5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4ee164306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0ac6f0ff549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98dab66ca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61679a10844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ce563ac11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2cb2258ef47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af592f0d344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4b0eedb26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EIENDOMSDRIFT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EIENDOMSDRIFT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203 509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703 937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EIENDOMSUTVIKLING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EIENDOMSDRIFT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Topasveien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1639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918 751 998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EIENDOMSDRIFT AS</a:t>
            </a:r>
          </a:p>
        </p:txBody>
      </p:sp>
    </p:spTree>
  </p:cSld>
  <p:clrMapOvr>
    <a:masterClrMapping xmlns:a="http://schemas.openxmlformats.org/drawingml/2006/main"/>
  </p:clrMapOvr>
</p:sld>
</file>