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0a96ecdb7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5c61fef4a4008"/>
  </p:sldMasterIdLst>
  <p:sldIdLst>
    <p:sldId xmlns:r="http://schemas.openxmlformats.org/officeDocument/2006/relationships" id="256" r:id="R0d4791cc959f4103"/>
    <p:sldId xmlns:r="http://schemas.openxmlformats.org/officeDocument/2006/relationships" id="257" r:id="R39903a0c6268409c"/>
    <p:sldId xmlns:r="http://schemas.openxmlformats.org/officeDocument/2006/relationships" id="258" r:id="R00668760cf0d4038"/>
    <p:sldId xmlns:r="http://schemas.openxmlformats.org/officeDocument/2006/relationships" id="259" r:id="Refd1e0b6b13047de"/>
    <p:sldId xmlns:r="http://schemas.openxmlformats.org/officeDocument/2006/relationships" id="260" r:id="R639ac974540643ac"/>
    <p:sldId xmlns:r="http://schemas.openxmlformats.org/officeDocument/2006/relationships" id="261" r:id="R5da03369daee4d47"/>
    <p:sldId xmlns:r="http://schemas.openxmlformats.org/officeDocument/2006/relationships" id="262" r:id="Rcb2336df083e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5c61fef4a4008" /><Relationship Type="http://schemas.openxmlformats.org/officeDocument/2006/relationships/slide" Target="/ppt/slides/slide1.xml" Id="R0d4791cc959f4103" /><Relationship Type="http://schemas.openxmlformats.org/officeDocument/2006/relationships/slide" Target="/ppt/slides/slide2.xml" Id="R39903a0c6268409c" /><Relationship Type="http://schemas.openxmlformats.org/officeDocument/2006/relationships/slide" Target="/ppt/slides/slide3.xml" Id="R00668760cf0d4038" /><Relationship Type="http://schemas.openxmlformats.org/officeDocument/2006/relationships/slide" Target="/ppt/slides/slide4.xml" Id="Refd1e0b6b13047de" /><Relationship Type="http://schemas.openxmlformats.org/officeDocument/2006/relationships/slide" Target="/ppt/slides/slide5.xml" Id="R639ac974540643ac" /><Relationship Type="http://schemas.openxmlformats.org/officeDocument/2006/relationships/slide" Target="/ppt/slides/slide6.xml" Id="R5da03369daee4d47" /><Relationship Type="http://schemas.openxmlformats.org/officeDocument/2006/relationships/slide" Target="/ppt/slides/slide7.xml" Id="Rcb2336df083e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7941aa99b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205b57524295" /><Relationship Type="http://schemas.openxmlformats.org/officeDocument/2006/relationships/theme" Target="/ppt/slideMasters/theme/theme1.xml" Id="R658e5112f2d0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7205b5752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950cb66d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baa48fc4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1795a910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556829d2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7063ecce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b0ca30d2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5ee0fb64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NORSK-BYGG AS ble etablert [år] og holder til i Hjartdal.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16 990 521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Libøvegen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3690 Hjartdal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918 753 133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NORSK-BYGG AS</a:t>
            </a:r>
          </a:p>
        </p:txBody>
      </p:sp>
    </p:spTree>
  </p:cSld>
  <p:clrMapOvr>
    <a:masterClrMapping xmlns:a="http://schemas.openxmlformats.org/drawingml/2006/main"/>
  </p:clrMapOvr>
</p:sld>
</file>