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b15b694df443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872b428c134887"/>
  </p:sldMasterIdLst>
  <p:sldIdLst>
    <p:sldId xmlns:r="http://schemas.openxmlformats.org/officeDocument/2006/relationships" id="256" r:id="R4b5f36fdfeb0490f"/>
    <p:sldId xmlns:r="http://schemas.openxmlformats.org/officeDocument/2006/relationships" id="257" r:id="Rc77a47735e3e45a4"/>
    <p:sldId xmlns:r="http://schemas.openxmlformats.org/officeDocument/2006/relationships" id="258" r:id="R64d03c655f1349d8"/>
    <p:sldId xmlns:r="http://schemas.openxmlformats.org/officeDocument/2006/relationships" id="259" r:id="R18efda06a95e4cea"/>
    <p:sldId xmlns:r="http://schemas.openxmlformats.org/officeDocument/2006/relationships" id="260" r:id="Rd5ec190b74cf4a76"/>
    <p:sldId xmlns:r="http://schemas.openxmlformats.org/officeDocument/2006/relationships" id="261" r:id="Rdf92e090cf2b47f0"/>
    <p:sldId xmlns:r="http://schemas.openxmlformats.org/officeDocument/2006/relationships" id="262" r:id="Rf9409412bcec45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872b428c134887" /><Relationship Type="http://schemas.openxmlformats.org/officeDocument/2006/relationships/slide" Target="/ppt/slides/slide1.xml" Id="R4b5f36fdfeb0490f" /><Relationship Type="http://schemas.openxmlformats.org/officeDocument/2006/relationships/slide" Target="/ppt/slides/slide2.xml" Id="Rc77a47735e3e45a4" /><Relationship Type="http://schemas.openxmlformats.org/officeDocument/2006/relationships/slide" Target="/ppt/slides/slide3.xml" Id="R64d03c655f1349d8" /><Relationship Type="http://schemas.openxmlformats.org/officeDocument/2006/relationships/slide" Target="/ppt/slides/slide4.xml" Id="R18efda06a95e4cea" /><Relationship Type="http://schemas.openxmlformats.org/officeDocument/2006/relationships/slide" Target="/ppt/slides/slide5.xml" Id="Rd5ec190b74cf4a76" /><Relationship Type="http://schemas.openxmlformats.org/officeDocument/2006/relationships/slide" Target="/ppt/slides/slide6.xml" Id="Rdf92e090cf2b47f0" /><Relationship Type="http://schemas.openxmlformats.org/officeDocument/2006/relationships/slide" Target="/ppt/slides/slide7.xml" Id="Rf9409412bcec45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7471f053f74b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915c5b75a4abb" /><Relationship Type="http://schemas.openxmlformats.org/officeDocument/2006/relationships/theme" Target="/ppt/slideMasters/theme/theme1.xml" Id="Ra9a61a07bcae45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1915c5b75a4a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7868f607644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c30eadb0e4e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9051f94be48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f16c5cb2644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df6cc9b434b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78293f92b4b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e1d7e273f4e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SUPPLEMENTUM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SUPPLEMENTUM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SUPPLEMENTUM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SUPPLEMENTUM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SUPPLEMENTUM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SUPPLEMENTUM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4 896 830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1 272 151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SUPPLEMENTUM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HANECZKO ALEKSANDRA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PAWLOWSKA ANNA MARIA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SUPPLEMENTUM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Høgdaveien 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918 755 020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SUPPLEMENTUM AS</a:t>
            </a:r>
          </a:p>
        </p:txBody>
      </p:sp>
    </p:spTree>
  </p:cSld>
  <p:clrMapOvr>
    <a:masterClrMapping xmlns:a="http://schemas.openxmlformats.org/drawingml/2006/main"/>
  </p:clrMapOvr>
</p:sld>
</file>